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3205" r:id="rId5"/>
    <p:sldId id="3220" r:id="rId6"/>
    <p:sldId id="3222" r:id="rId7"/>
    <p:sldId id="3223" r:id="rId8"/>
    <p:sldId id="3224" r:id="rId9"/>
    <p:sldId id="3215" r:id="rId10"/>
    <p:sldId id="3211" r:id="rId11"/>
    <p:sldId id="3226" r:id="rId12"/>
    <p:sldId id="291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1 Cover pages" id="{ACB58C42-2484-6440-B318-4661355856A9}">
          <p14:sldIdLst>
            <p14:sldId id="3205"/>
            <p14:sldId id="3220"/>
            <p14:sldId id="3222"/>
            <p14:sldId id="3223"/>
            <p14:sldId id="3224"/>
            <p14:sldId id="3215"/>
            <p14:sldId id="3211"/>
            <p14:sldId id="3226"/>
            <p14:sldId id="2911"/>
          </p14:sldIdLst>
        </p14:section>
      </p14:sectionLst>
    </p:ex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C00"/>
    <a:srgbClr val="10D6A6"/>
    <a:srgbClr val="F3E444"/>
    <a:srgbClr val="FF7F82"/>
    <a:srgbClr val="E5F04B"/>
    <a:srgbClr val="5BF6CF"/>
    <a:srgbClr val="FFF681"/>
    <a:srgbClr val="5A5959"/>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4109AB-1C0F-2C73-03EC-9E081741D64C}" v="2" dt="2024-08-14T15:39:30.117"/>
    <p1510:client id="{7AC4B793-2532-77F4-BB44-DA155A4B4D17}" v="27" dt="2024-08-14T15:36:08.903"/>
  </p1510:revLst>
</p1510:revInfo>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54" y="9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54D749-E214-624B-82D9-34E174D935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40985C11-82F3-D740-AF17-739E6D4AD2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D4DF7F-FE81-5D47-967D-9CC0216F8B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007DB8-1FA7-8B4B-814F-EB5A23C87841}" type="slidenum">
              <a:rPr lang="en-US" smtClean="0"/>
              <a:t>‹#›</a:t>
            </a:fld>
            <a:endParaRPr lang="en-US"/>
          </a:p>
        </p:txBody>
      </p:sp>
    </p:spTree>
    <p:extLst>
      <p:ext uri="{BB962C8B-B14F-4D97-AF65-F5344CB8AC3E}">
        <p14:creationId xmlns:p14="http://schemas.microsoft.com/office/powerpoint/2010/main" val="39674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06029601-7AA6-493F-B3A9-7AE5FF78D0DD}" type="datetimeFigureOut">
              <a:rPr lang="en-GB" smtClean="0"/>
              <a:pPr/>
              <a:t>07/01/2025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2BBCEFE5-0BFB-40E9-908D-DD70FC0A44EC}" type="slidenum">
              <a:rPr lang="en-GB" smtClean="0"/>
              <a:pPr/>
              <a:t>‹#›</a:t>
            </a:fld>
            <a:endParaRPr lang="en-GB"/>
          </a:p>
        </p:txBody>
      </p:sp>
    </p:spTree>
    <p:extLst>
      <p:ext uri="{BB962C8B-B14F-4D97-AF65-F5344CB8AC3E}">
        <p14:creationId xmlns:p14="http://schemas.microsoft.com/office/powerpoint/2010/main" val="2432161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Ref idx="1001">
        <a:schemeClr val="bg2"/>
      </p:bgRef>
    </p:bg>
    <p:spTree>
      <p:nvGrpSpPr>
        <p:cNvPr id="1" name=""/>
        <p:cNvGrpSpPr/>
        <p:nvPr/>
      </p:nvGrpSpPr>
      <p:grpSpPr>
        <a:xfrm>
          <a:off x="0" y="0"/>
          <a:ext cx="0" cy="0"/>
          <a:chOff x="0" y="0"/>
          <a:chExt cx="0" cy="0"/>
        </a:xfrm>
      </p:grpSpPr>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5983462" y="2953893"/>
            <a:ext cx="678220" cy="876823"/>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7099038" y="2860928"/>
            <a:ext cx="333828" cy="735263"/>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4489688" y="2816560"/>
            <a:ext cx="737379" cy="785971"/>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6750420" y="2702467"/>
            <a:ext cx="196494" cy="883161"/>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7508927" y="2953893"/>
            <a:ext cx="612722" cy="644412"/>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5290453" y="2953893"/>
            <a:ext cx="612722" cy="644412"/>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4111492" y="2558795"/>
            <a:ext cx="21128" cy="52398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4280519" y="2558795"/>
            <a:ext cx="116206" cy="523981"/>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4559413" y="2558795"/>
            <a:ext cx="50708" cy="52398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8617062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cyan">
    <p:bg>
      <p:bgRef idx="1001">
        <a:schemeClr val="bg2"/>
      </p:bgRef>
    </p:bg>
    <p:spTree>
      <p:nvGrpSpPr>
        <p:cNvPr id="1" name=""/>
        <p:cNvGrpSpPr/>
        <p:nvPr/>
      </p:nvGrpSpPr>
      <p:grpSpPr>
        <a:xfrm>
          <a:off x="0" y="0"/>
          <a:ext cx="0" cy="0"/>
          <a:chOff x="0" y="0"/>
          <a:chExt cx="0" cy="0"/>
        </a:xfrm>
      </p:grpSpPr>
      <p:sp>
        <p:nvSpPr>
          <p:cNvPr id="29" name="Line 7">
            <a:extLst>
              <a:ext uri="{FF2B5EF4-FFF2-40B4-BE49-F238E27FC236}">
                <a16:creationId xmlns:a16="http://schemas.microsoft.com/office/drawing/2014/main" id="{D599EBFD-2930-4CC8-8CB2-F081212FEB6D}"/>
              </a:ext>
            </a:extLst>
          </p:cNvPr>
          <p:cNvSpPr>
            <a:spLocks noChangeShapeType="1"/>
          </p:cNvSpPr>
          <p:nvPr userDrawn="1"/>
        </p:nvSpPr>
        <p:spPr bwMode="auto">
          <a:xfrm>
            <a:off x="1835151" y="979488"/>
            <a:ext cx="0" cy="98280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12">
            <a:extLst>
              <a:ext uri="{FF2B5EF4-FFF2-40B4-BE49-F238E27FC236}">
                <a16:creationId xmlns:a16="http://schemas.microsoft.com/office/drawing/2014/main" id="{F7ED8D74-2560-4B6E-BF3A-7579ECF0D844}"/>
              </a:ext>
            </a:extLst>
          </p:cNvPr>
          <p:cNvSpPr>
            <a:spLocks noChangeShapeType="1"/>
          </p:cNvSpPr>
          <p:nvPr userDrawn="1"/>
        </p:nvSpPr>
        <p:spPr bwMode="auto">
          <a:xfrm>
            <a:off x="4886326" y="979488"/>
            <a:ext cx="0" cy="98280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2"/>
                </a:solidFill>
              </a:defRPr>
            </a:lvl1pPr>
            <a:lvl2pPr>
              <a:spcBef>
                <a:spcPts val="900"/>
              </a:spcBef>
              <a:tabLst>
                <a:tab pos="6545263" algn="r"/>
              </a:tabLst>
              <a:defRPr sz="1800">
                <a:solidFill>
                  <a:schemeClr val="tx2"/>
                </a:solidFill>
              </a:defRPr>
            </a:lvl2pPr>
            <a:lvl3pPr>
              <a:spcBef>
                <a:spcPts val="900"/>
              </a:spcBef>
              <a:tabLst>
                <a:tab pos="6545263" algn="r"/>
              </a:tabLst>
              <a:defRPr sz="1600">
                <a:solidFill>
                  <a:schemeClr val="tx2"/>
                </a:solidFill>
              </a:defRPr>
            </a:lvl3pPr>
            <a:lvl4pPr>
              <a:tabLst>
                <a:tab pos="6545263" algn="r"/>
              </a:tabLst>
              <a:defRPr sz="1400">
                <a:solidFill>
                  <a:schemeClr val="tx2"/>
                </a:solidFill>
              </a:defRPr>
            </a:lvl4pPr>
            <a:lvl5pPr>
              <a:tabLst>
                <a:tab pos="6545263" algn="r"/>
              </a:tabLst>
              <a:defRPr sz="12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5">
            <a:extLst>
              <a:ext uri="{FF2B5EF4-FFF2-40B4-BE49-F238E27FC236}">
                <a16:creationId xmlns:a16="http://schemas.microsoft.com/office/drawing/2014/main" id="{E5E1019F-1074-40B7-A4D4-5D2F6A7E0FCA}"/>
              </a:ext>
            </a:extLst>
          </p:cNvPr>
          <p:cNvSpPr>
            <a:spLocks noChangeShapeType="1"/>
          </p:cNvSpPr>
          <p:nvPr userDrawn="1"/>
        </p:nvSpPr>
        <p:spPr bwMode="auto">
          <a:xfrm>
            <a:off x="30543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Line 6">
            <a:extLst>
              <a:ext uri="{FF2B5EF4-FFF2-40B4-BE49-F238E27FC236}">
                <a16:creationId xmlns:a16="http://schemas.microsoft.com/office/drawing/2014/main" id="{B9433759-B485-4302-8D60-2380369062C9}"/>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Line 7">
            <a:extLst>
              <a:ext uri="{FF2B5EF4-FFF2-40B4-BE49-F238E27FC236}">
                <a16:creationId xmlns:a16="http://schemas.microsoft.com/office/drawing/2014/main" id="{903265C8-F798-4F97-994A-1B6827C97A0A}"/>
              </a:ext>
            </a:extLst>
          </p:cNvPr>
          <p:cNvSpPr>
            <a:spLocks noChangeShapeType="1"/>
          </p:cNvSpPr>
          <p:nvPr userDrawn="1"/>
        </p:nvSpPr>
        <p:spPr bwMode="auto">
          <a:xfrm>
            <a:off x="1835151" y="979487"/>
            <a:ext cx="0" cy="1958975"/>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8">
            <a:extLst>
              <a:ext uri="{FF2B5EF4-FFF2-40B4-BE49-F238E27FC236}">
                <a16:creationId xmlns:a16="http://schemas.microsoft.com/office/drawing/2014/main" id="{F79C0A74-6804-4928-90AE-B209707669F8}"/>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Line 9">
            <a:extLst>
              <a:ext uri="{FF2B5EF4-FFF2-40B4-BE49-F238E27FC236}">
                <a16:creationId xmlns:a16="http://schemas.microsoft.com/office/drawing/2014/main" id="{B28F886A-F215-4C43-8627-01D98A360680}"/>
              </a:ext>
            </a:extLst>
          </p:cNvPr>
          <p:cNvSpPr>
            <a:spLocks noChangeShapeType="1"/>
          </p:cNvSpPr>
          <p:nvPr userDrawn="1"/>
        </p:nvSpPr>
        <p:spPr bwMode="auto">
          <a:xfrm>
            <a:off x="36655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0">
            <a:extLst>
              <a:ext uri="{FF2B5EF4-FFF2-40B4-BE49-F238E27FC236}">
                <a16:creationId xmlns:a16="http://schemas.microsoft.com/office/drawing/2014/main" id="{583FBD4A-F26A-4886-8A4D-E153F8746818}"/>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11">
            <a:extLst>
              <a:ext uri="{FF2B5EF4-FFF2-40B4-BE49-F238E27FC236}">
                <a16:creationId xmlns:a16="http://schemas.microsoft.com/office/drawing/2014/main" id="{53A82197-0EE0-4301-991D-4005A0487BEA}"/>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2">
            <a:extLst>
              <a:ext uri="{FF2B5EF4-FFF2-40B4-BE49-F238E27FC236}">
                <a16:creationId xmlns:a16="http://schemas.microsoft.com/office/drawing/2014/main" id="{78D63A90-4C7E-4203-8430-98A53950F74D}"/>
              </a:ext>
            </a:extLst>
          </p:cNvPr>
          <p:cNvSpPr>
            <a:spLocks noChangeShapeType="1"/>
          </p:cNvSpPr>
          <p:nvPr userDrawn="1"/>
        </p:nvSpPr>
        <p:spPr bwMode="auto">
          <a:xfrm>
            <a:off x="4886326" y="979487"/>
            <a:ext cx="0" cy="4897437"/>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13">
            <a:extLst>
              <a:ext uri="{FF2B5EF4-FFF2-40B4-BE49-F238E27FC236}">
                <a16:creationId xmlns:a16="http://schemas.microsoft.com/office/drawing/2014/main" id="{B097E7A8-1E1B-4FDE-A335-3A2C5CB3AE1F}"/>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14">
            <a:extLst>
              <a:ext uri="{FF2B5EF4-FFF2-40B4-BE49-F238E27FC236}">
                <a16:creationId xmlns:a16="http://schemas.microsoft.com/office/drawing/2014/main" id="{569AED38-CC9E-434C-AF77-78E2E553CBC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5">
            <a:extLst>
              <a:ext uri="{FF2B5EF4-FFF2-40B4-BE49-F238E27FC236}">
                <a16:creationId xmlns:a16="http://schemas.microsoft.com/office/drawing/2014/main" id="{377C3046-2A97-4117-9E39-AEC067F430C9}"/>
              </a:ext>
            </a:extLst>
          </p:cNvPr>
          <p:cNvSpPr>
            <a:spLocks noChangeShapeType="1"/>
          </p:cNvSpPr>
          <p:nvPr userDrawn="1"/>
        </p:nvSpPr>
        <p:spPr bwMode="auto">
          <a:xfrm>
            <a:off x="6715126"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6">
            <a:extLst>
              <a:ext uri="{FF2B5EF4-FFF2-40B4-BE49-F238E27FC236}">
                <a16:creationId xmlns:a16="http://schemas.microsoft.com/office/drawing/2014/main" id="{6DD48243-19F6-4532-ADB6-5B9BCF7F977F}"/>
              </a:ext>
            </a:extLst>
          </p:cNvPr>
          <p:cNvSpPr>
            <a:spLocks noChangeShapeType="1"/>
          </p:cNvSpPr>
          <p:nvPr userDrawn="1"/>
        </p:nvSpPr>
        <p:spPr bwMode="auto">
          <a:xfrm>
            <a:off x="7326313"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7">
            <a:extLst>
              <a:ext uri="{FF2B5EF4-FFF2-40B4-BE49-F238E27FC236}">
                <a16:creationId xmlns:a16="http://schemas.microsoft.com/office/drawing/2014/main" id="{E7242408-069E-4316-9345-08953718EC41}"/>
              </a:ext>
            </a:extLst>
          </p:cNvPr>
          <p:cNvSpPr>
            <a:spLocks noChangeShapeType="1"/>
          </p:cNvSpPr>
          <p:nvPr userDrawn="1"/>
        </p:nvSpPr>
        <p:spPr bwMode="auto">
          <a:xfrm>
            <a:off x="7939088"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8">
            <a:extLst>
              <a:ext uri="{FF2B5EF4-FFF2-40B4-BE49-F238E27FC236}">
                <a16:creationId xmlns:a16="http://schemas.microsoft.com/office/drawing/2014/main" id="{BAB9E7CA-A8AF-402A-B2DD-44C24C33946E}"/>
              </a:ext>
            </a:extLst>
          </p:cNvPr>
          <p:cNvSpPr>
            <a:spLocks noChangeShapeType="1"/>
          </p:cNvSpPr>
          <p:nvPr userDrawn="1"/>
        </p:nvSpPr>
        <p:spPr bwMode="auto">
          <a:xfrm>
            <a:off x="85471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9">
            <a:extLst>
              <a:ext uri="{FF2B5EF4-FFF2-40B4-BE49-F238E27FC236}">
                <a16:creationId xmlns:a16="http://schemas.microsoft.com/office/drawing/2014/main" id="{77938407-0A34-47F3-A799-80F2821D0A30}"/>
              </a:ext>
            </a:extLst>
          </p:cNvPr>
          <p:cNvSpPr>
            <a:spLocks noChangeShapeType="1"/>
          </p:cNvSpPr>
          <p:nvPr userDrawn="1"/>
        </p:nvSpPr>
        <p:spPr bwMode="auto">
          <a:xfrm>
            <a:off x="91567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20">
            <a:extLst>
              <a:ext uri="{FF2B5EF4-FFF2-40B4-BE49-F238E27FC236}">
                <a16:creationId xmlns:a16="http://schemas.microsoft.com/office/drawing/2014/main" id="{046D8A14-A78E-40CD-BE02-C4F47F6059A6}"/>
              </a:ext>
            </a:extLst>
          </p:cNvPr>
          <p:cNvSpPr>
            <a:spLocks noChangeShapeType="1"/>
          </p:cNvSpPr>
          <p:nvPr userDrawn="1"/>
        </p:nvSpPr>
        <p:spPr bwMode="auto">
          <a:xfrm>
            <a:off x="97663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21">
            <a:extLst>
              <a:ext uri="{FF2B5EF4-FFF2-40B4-BE49-F238E27FC236}">
                <a16:creationId xmlns:a16="http://schemas.microsoft.com/office/drawing/2014/main" id="{710E738A-2562-4B2A-89BC-3C1B562DA41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Line 22">
            <a:extLst>
              <a:ext uri="{FF2B5EF4-FFF2-40B4-BE49-F238E27FC236}">
                <a16:creationId xmlns:a16="http://schemas.microsoft.com/office/drawing/2014/main" id="{8444DA12-6B7A-44B8-9061-158CC04C0475}"/>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Line 23">
            <a:extLst>
              <a:ext uri="{FF2B5EF4-FFF2-40B4-BE49-F238E27FC236}">
                <a16:creationId xmlns:a16="http://schemas.microsoft.com/office/drawing/2014/main" id="{E327D672-13F4-49B9-9B0E-4FFB136B54BC}"/>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5EA1D269-05EF-4222-9DC6-497DBFB5556F}"/>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ADB9766B-C801-4373-9147-53048A93EC6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8" name="Title 1">
            <a:extLst>
              <a:ext uri="{FF2B5EF4-FFF2-40B4-BE49-F238E27FC236}">
                <a16:creationId xmlns:a16="http://schemas.microsoft.com/office/drawing/2014/main" id="{4B42821B-EC6A-4CAC-AE2E-4485C5FE0E68}"/>
              </a:ext>
            </a:extLst>
          </p:cNvPr>
          <p:cNvSpPr>
            <a:spLocks noGrp="1"/>
          </p:cNvSpPr>
          <p:nvPr>
            <p:ph type="title" hasCustomPrompt="1"/>
          </p:nvPr>
        </p:nvSpPr>
        <p:spPr>
          <a:xfrm>
            <a:off x="2084834" y="2191701"/>
            <a:ext cx="2426206" cy="755904"/>
          </a:xfrm>
        </p:spPr>
        <p:txBody>
          <a:bodyPr/>
          <a:lstStyle>
            <a:lvl1pPr>
              <a:defRPr>
                <a:solidFill>
                  <a:schemeClr val="tx2"/>
                </a:solidFill>
              </a:defRPr>
            </a:lvl1pPr>
          </a:lstStyle>
          <a:p>
            <a:r>
              <a:rPr lang="en-US"/>
              <a:t>Contents</a:t>
            </a:r>
            <a:endParaRPr lang="en-GB"/>
          </a:p>
        </p:txBody>
      </p:sp>
    </p:spTree>
    <p:extLst>
      <p:ext uri="{BB962C8B-B14F-4D97-AF65-F5344CB8AC3E}">
        <p14:creationId xmlns:p14="http://schemas.microsoft.com/office/powerpoint/2010/main" val="7676740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0-#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0-#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0-#ppt_w/2"/>
                                          </p:val>
                                        </p:tav>
                                        <p:tav tm="100000">
                                          <p:val>
                                            <p:strVal val="#ppt_x"/>
                                          </p:val>
                                        </p:tav>
                                      </p:tavLst>
                                    </p:anim>
                                    <p:anim calcmode="lin" valueType="num">
                                      <p:cBhvr additive="base">
                                        <p:cTn id="60" dur="500" fill="hold"/>
                                        <p:tgtEl>
                                          <p:spTgt spid="20"/>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0-#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0-#ppt_w/2"/>
                                          </p:val>
                                        </p:tav>
                                        <p:tav tm="100000">
                                          <p:val>
                                            <p:strVal val="#ppt_x"/>
                                          </p:val>
                                        </p:tav>
                                      </p:tavLst>
                                    </p:anim>
                                    <p:anim calcmode="lin" valueType="num">
                                      <p:cBhvr additive="base">
                                        <p:cTn id="68" dur="500" fill="hold"/>
                                        <p:tgtEl>
                                          <p:spTgt spid="22"/>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0-#ppt_w/2"/>
                                          </p:val>
                                        </p:tav>
                                        <p:tav tm="100000">
                                          <p:val>
                                            <p:strVal val="#ppt_x"/>
                                          </p:val>
                                        </p:tav>
                                      </p:tavLst>
                                    </p:anim>
                                    <p:anim calcmode="lin" valueType="num">
                                      <p:cBhvr additive="base">
                                        <p:cTn id="72" dur="500" fill="hold"/>
                                        <p:tgtEl>
                                          <p:spTgt spid="23"/>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0-#ppt_w/2"/>
                                          </p:val>
                                        </p:tav>
                                        <p:tav tm="100000">
                                          <p:val>
                                            <p:strVal val="#ppt_x"/>
                                          </p:val>
                                        </p:tav>
                                      </p:tavLst>
                                    </p:anim>
                                    <p:anim calcmode="lin" valueType="num">
                                      <p:cBhvr additive="base">
                                        <p:cTn id="76" dur="500" fill="hold"/>
                                        <p:tgtEl>
                                          <p:spTgt spid="24"/>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0-#ppt_w/2"/>
                                          </p:val>
                                        </p:tav>
                                        <p:tav tm="100000">
                                          <p:val>
                                            <p:strVal val="#ppt_x"/>
                                          </p:val>
                                        </p:tav>
                                      </p:tavLst>
                                    </p:anim>
                                    <p:anim calcmode="lin" valueType="num">
                                      <p:cBhvr additive="base">
                                        <p:cTn id="80" dur="500" fill="hold"/>
                                        <p:tgtEl>
                                          <p:spTgt spid="25"/>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wipe(up)">
                                      <p:cBhvr>
                                        <p:cTn id="84" dur="500"/>
                                        <p:tgtEl>
                                          <p:spTgt spid="9"/>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up)">
                                      <p:cBhvr>
                                        <p:cTn id="87" dur="750"/>
                                        <p:tgtEl>
                                          <p:spTgt spid="14"/>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
                                            <p:txEl>
                                              <p:pRg st="0" end="0"/>
                                            </p:txEl>
                                          </p:spTgt>
                                        </p:tgtEl>
                                        <p:attrNameLst>
                                          <p:attrName>style.visibility</p:attrName>
                                        </p:attrNameLst>
                                      </p:cBhvr>
                                      <p:to>
                                        <p:strVal val="visible"/>
                                      </p:to>
                                    </p:set>
                                    <p:animEffect transition="in" filter="fade">
                                      <p:cBhvr>
                                        <p:cTn id="90" dur="500"/>
                                        <p:tgtEl>
                                          <p:spTgt spid="3">
                                            <p:txEl>
                                              <p:pRg st="0" end="0"/>
                                            </p:txEl>
                                          </p:spTgt>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3">
                                            <p:txEl>
                                              <p:pRg st="1" end="1"/>
                                            </p:txEl>
                                          </p:spTgt>
                                        </p:tgtEl>
                                        <p:attrNameLst>
                                          <p:attrName>style.visibility</p:attrName>
                                        </p:attrNameLst>
                                      </p:cBhvr>
                                      <p:to>
                                        <p:strVal val="visible"/>
                                      </p:to>
                                    </p:set>
                                    <p:animEffect transition="in" filter="fade">
                                      <p:cBhvr>
                                        <p:cTn id="93" dur="500"/>
                                        <p:tgtEl>
                                          <p:spTgt spid="3">
                                            <p:txEl>
                                              <p:pRg st="1" end="1"/>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3">
                                            <p:txEl>
                                              <p:pRg st="2" end="2"/>
                                            </p:txEl>
                                          </p:spTgt>
                                        </p:tgtEl>
                                        <p:attrNameLst>
                                          <p:attrName>style.visibility</p:attrName>
                                        </p:attrNameLst>
                                      </p:cBhvr>
                                      <p:to>
                                        <p:strVal val="visible"/>
                                      </p:to>
                                    </p:set>
                                    <p:animEffect transition="in" filter="fade">
                                      <p:cBhvr>
                                        <p:cTn id="96" dur="500"/>
                                        <p:tgtEl>
                                          <p:spTgt spid="3">
                                            <p:txEl>
                                              <p:pRg st="2" end="2"/>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3">
                                            <p:txEl>
                                              <p:pRg st="3" end="3"/>
                                            </p:txEl>
                                          </p:spTgt>
                                        </p:tgtEl>
                                        <p:attrNameLst>
                                          <p:attrName>style.visibility</p:attrName>
                                        </p:attrNameLst>
                                      </p:cBhvr>
                                      <p:to>
                                        <p:strVal val="visible"/>
                                      </p:to>
                                    </p:set>
                                    <p:animEffect transition="in" filter="fade">
                                      <p:cBhvr>
                                        <p:cTn id="99" dur="500"/>
                                        <p:tgtEl>
                                          <p:spTgt spid="3">
                                            <p:txEl>
                                              <p:pRg st="3" end="3"/>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3">
                                            <p:txEl>
                                              <p:pRg st="4" end="4"/>
                                            </p:txEl>
                                          </p:spTgt>
                                        </p:tgtEl>
                                        <p:attrNameLst>
                                          <p:attrName>style.visibility</p:attrName>
                                        </p:attrNameLst>
                                      </p:cBhvr>
                                      <p:to>
                                        <p:strVal val="visible"/>
                                      </p:to>
                                    </p:set>
                                    <p:animEffect transition="in" filter="fade">
                                      <p:cBhvr>
                                        <p:cTn id="10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 grpId="0" uiExpand="1"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numbered purpl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212933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numbered  turmeric">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772705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ivider numbered  coral">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23142200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ivider numbered teal">
    <p:bg>
      <p:bgPr>
        <a:solidFill>
          <a:srgbClr val="10D6A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27353756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ivider numbered  yellow">
    <p:bg>
      <p:bgPr>
        <a:solidFill>
          <a:srgbClr val="F3E444">
            <a:alpha val="99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2504376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ivider numbered navy">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bg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solidFill>
                  <a:schemeClr val="bg1"/>
                </a:solidFill>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lvl1pPr>
              <a:defRPr>
                <a:solidFill>
                  <a:schemeClr val="bg1"/>
                </a:solidFill>
              </a:defRPr>
            </a:lvl1pPr>
          </a:lstStyle>
          <a:p>
            <a:fld id="{043C2FB7-9533-4568-9B8F-F5133F6949BD}" type="slidenum">
              <a:rPr lang="en-GB" smtClean="0"/>
              <a:pPr/>
              <a:t>‹#›</a:t>
            </a:fld>
            <a:endParaRPr lang="en-GB"/>
          </a:p>
        </p:txBody>
      </p:sp>
    </p:spTree>
    <p:extLst>
      <p:ext uri="{BB962C8B-B14F-4D97-AF65-F5344CB8AC3E}">
        <p14:creationId xmlns:p14="http://schemas.microsoft.com/office/powerpoint/2010/main" val="27509031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ivider numbered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4" name="Footer Placeholder 3">
            <a:extLst>
              <a:ext uri="{FF2B5EF4-FFF2-40B4-BE49-F238E27FC236}">
                <a16:creationId xmlns:a16="http://schemas.microsoft.com/office/drawing/2014/main" id="{B3C14162-63D4-4544-A757-3EE71F667BC7}"/>
              </a:ext>
            </a:extLst>
          </p:cNvPr>
          <p:cNvSpPr>
            <a:spLocks noGrp="1"/>
          </p:cNvSpPr>
          <p:nvPr>
            <p:ph type="ftr" sz="quarter" idx="13"/>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24620519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ivider photo calibration numbered">
    <p:bg>
      <p:bgPr>
        <a:solidFill>
          <a:schemeClr val="bg1">
            <a:alpha val="99000"/>
          </a:schemeClr>
        </a:solidFill>
        <a:effectLst/>
      </p:bgPr>
    </p:bg>
    <p:spTree>
      <p:nvGrpSpPr>
        <p:cNvPr id="1" name=""/>
        <p:cNvGrpSpPr/>
        <p:nvPr/>
      </p:nvGrpSpPr>
      <p:grpSpPr>
        <a:xfrm>
          <a:off x="0" y="0"/>
          <a:ext cx="0" cy="0"/>
          <a:chOff x="0" y="0"/>
          <a:chExt cx="0" cy="0"/>
        </a:xfrm>
      </p:grpSpPr>
      <p:pic>
        <p:nvPicPr>
          <p:cNvPr id="7" name="Picture 6" descr="A person sitting in a chair&#10;&#10;Description automatically generated with medium confidence">
            <a:extLst>
              <a:ext uri="{FF2B5EF4-FFF2-40B4-BE49-F238E27FC236}">
                <a16:creationId xmlns:a16="http://schemas.microsoft.com/office/drawing/2014/main" id="{62D40F46-C74F-9683-4CE8-9C20DFF1A9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448" r="24371" b="10718"/>
          <a:stretch/>
        </p:blipFill>
        <p:spPr>
          <a:xfrm>
            <a:off x="0" y="1"/>
            <a:ext cx="12192000" cy="6857999"/>
          </a:xfrm>
          <a:prstGeom prst="rect">
            <a:avLst/>
          </a:prstGeom>
        </p:spPr>
      </p:pic>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419863" y="3013817"/>
            <a:ext cx="1703744" cy="1240811"/>
          </a:xfrm>
        </p:spPr>
        <p:txBody>
          <a:bodyPr anchor="b"/>
          <a:lstStyle>
            <a:lvl1pPr algn="ct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6737003" y="4383299"/>
            <a:ext cx="0" cy="984250"/>
          </a:xfrm>
          <a:prstGeom prst="line">
            <a:avLst/>
          </a:prstGeom>
          <a:noFill/>
          <a:ln w="128651"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6127403"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5517803" y="4383299"/>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4058433"/>
            <a:ext cx="0" cy="2211205"/>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7348190"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7957790" y="4383299"/>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8568978"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9178578"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4383299"/>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1370128" y="4058433"/>
            <a:ext cx="3780001" cy="2196068"/>
          </a:xfrm>
          <a:solidFill>
            <a:schemeClr val="bg1"/>
          </a:solidFill>
        </p:spPr>
        <p:txBody>
          <a:bodyPr lIns="108000" tIns="108000" rIns="108000" bIns="108000" anchor="ctr"/>
          <a:lstStyle>
            <a:lvl1pPr marL="0" indent="0">
              <a:lnSpc>
                <a:spcPct val="90000"/>
              </a:lnSpc>
              <a:spcBef>
                <a:spcPts val="0"/>
              </a:spcBef>
              <a:buNone/>
              <a:defRPr sz="36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2793316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2"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par>
                                <p:cTn id="20" presetID="2" presetClass="entr" presetSubtype="8"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0-#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0-#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0-#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0-#ppt_w/2"/>
                                          </p:val>
                                        </p:tav>
                                        <p:tav tm="100000">
                                          <p:val>
                                            <p:strVal val="#ppt_x"/>
                                          </p:val>
                                        </p:tav>
                                      </p:tavLst>
                                    </p:anim>
                                    <p:anim calcmode="lin" valueType="num">
                                      <p:cBhvr additive="base">
                                        <p:cTn id="35" dur="500" fill="hold"/>
                                        <p:tgtEl>
                                          <p:spTgt spid="19"/>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0-#ppt_w/2"/>
                                          </p:val>
                                        </p:tav>
                                        <p:tav tm="100000">
                                          <p:val>
                                            <p:strVal val="#ppt_x"/>
                                          </p:val>
                                        </p:tav>
                                      </p:tavLst>
                                    </p:anim>
                                    <p:anim calcmode="lin" valueType="num">
                                      <p:cBhvr additive="base">
                                        <p:cTn id="39" dur="500" fill="hold"/>
                                        <p:tgtEl>
                                          <p:spTgt spid="20"/>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0-#ppt_w/2"/>
                                          </p:val>
                                        </p:tav>
                                        <p:tav tm="100000">
                                          <p:val>
                                            <p:strVal val="#ppt_x"/>
                                          </p:val>
                                        </p:tav>
                                      </p:tavLst>
                                    </p:anim>
                                    <p:anim calcmode="lin" valueType="num">
                                      <p:cBhvr additive="base">
                                        <p:cTn id="43" dur="500" fill="hold"/>
                                        <p:tgtEl>
                                          <p:spTgt spid="28"/>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0-#ppt_w/2"/>
                                          </p:val>
                                        </p:tav>
                                        <p:tav tm="100000">
                                          <p:val>
                                            <p:strVal val="#ppt_x"/>
                                          </p:val>
                                        </p:tav>
                                      </p:tavLst>
                                    </p:anim>
                                    <p:anim calcmode="lin" valueType="num">
                                      <p:cBhvr additive="base">
                                        <p:cTn id="47" dur="500" fill="hold"/>
                                        <p:tgtEl>
                                          <p:spTgt spid="29"/>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fill="hold"/>
                                        <p:tgtEl>
                                          <p:spTgt spid="30"/>
                                        </p:tgtEl>
                                        <p:attrNameLst>
                                          <p:attrName>ppt_x</p:attrName>
                                        </p:attrNameLst>
                                      </p:cBhvr>
                                      <p:tavLst>
                                        <p:tav tm="0">
                                          <p:val>
                                            <p:strVal val="0-#ppt_w/2"/>
                                          </p:val>
                                        </p:tav>
                                        <p:tav tm="100000">
                                          <p:val>
                                            <p:strVal val="#ppt_x"/>
                                          </p:val>
                                        </p:tav>
                                      </p:tavLst>
                                    </p:anim>
                                    <p:anim calcmode="lin" valueType="num">
                                      <p:cBhvr additive="base">
                                        <p:cTn id="51" dur="500" fill="hold"/>
                                        <p:tgtEl>
                                          <p:spTgt spid="30"/>
                                        </p:tgtEl>
                                        <p:attrNameLst>
                                          <p:attrName>ppt_y</p:attrName>
                                        </p:attrNameLst>
                                      </p:cBhvr>
                                      <p:tavLst>
                                        <p:tav tm="0">
                                          <p:val>
                                            <p:strVal val="#ppt_y"/>
                                          </p:val>
                                        </p:tav>
                                        <p:tav tm="100000">
                                          <p:val>
                                            <p:strVal val="#ppt_y"/>
                                          </p:val>
                                        </p:tav>
                                      </p:tavLst>
                                    </p:anim>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3">
                                            <p:bg/>
                                          </p:spTgt>
                                        </p:tgtEl>
                                        <p:attrNameLst>
                                          <p:attrName>style.visibility</p:attrName>
                                        </p:attrNameLst>
                                      </p:cBhvr>
                                      <p:to>
                                        <p:strVal val="visible"/>
                                      </p:to>
                                    </p:set>
                                    <p:animEffect transition="in" filter="wipe(left)">
                                      <p:cBhvr>
                                        <p:cTn id="59" dur="500"/>
                                        <p:tgtEl>
                                          <p:spTgt spid="3">
                                            <p:bg/>
                                          </p:spTgt>
                                        </p:tgtEl>
                                      </p:cBhvr>
                                    </p:animEffect>
                                  </p:childTnLst>
                                </p:cTn>
                              </p:par>
                              <p:par>
                                <p:cTn id="60" presetID="22" presetClass="entr" presetSubtype="8" fill="hold" grpId="0" nodeType="withEffect">
                                  <p:stCondLst>
                                    <p:cond delay="250"/>
                                  </p:stCondLst>
                                  <p:childTnLst>
                                    <p:set>
                                      <p:cBhvr>
                                        <p:cTn id="61" dur="1" fill="hold">
                                          <p:stCondLst>
                                            <p:cond delay="0"/>
                                          </p:stCondLst>
                                        </p:cTn>
                                        <p:tgtEl>
                                          <p:spTgt spid="3">
                                            <p:txEl>
                                              <p:pRg st="0" end="0"/>
                                            </p:txEl>
                                          </p:spTgt>
                                        </p:tgtEl>
                                        <p:attrNameLst>
                                          <p:attrName>style.visibility</p:attrName>
                                        </p:attrNameLst>
                                      </p:cBhvr>
                                      <p:to>
                                        <p:strVal val="visible"/>
                                      </p:to>
                                    </p:set>
                                    <p:animEffect transition="in" filter="wipe(left)">
                                      <p:cBhvr>
                                        <p:cTn id="6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8" grpId="0" animBg="1"/>
      <p:bldP spid="29" grpId="0" animBg="1"/>
      <p:bldP spid="30"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 photo calibration">
    <p:bg>
      <p:bgPr>
        <a:solidFill>
          <a:srgbClr val="F3E444">
            <a:alpha val="99000"/>
          </a:srgbClr>
        </a:solidFill>
        <a:effectLst/>
      </p:bgPr>
    </p:bg>
    <p:spTree>
      <p:nvGrpSpPr>
        <p:cNvPr id="1" name=""/>
        <p:cNvGrpSpPr/>
        <p:nvPr/>
      </p:nvGrpSpPr>
      <p:grpSpPr>
        <a:xfrm>
          <a:off x="0" y="0"/>
          <a:ext cx="0" cy="0"/>
          <a:chOff x="0" y="0"/>
          <a:chExt cx="0" cy="0"/>
        </a:xfrm>
      </p:grpSpPr>
      <p:pic>
        <p:nvPicPr>
          <p:cNvPr id="4" name="Picture 3" descr="A person looking at a plant&#10;&#10;Description automatically generated with medium confidence">
            <a:extLst>
              <a:ext uri="{FF2B5EF4-FFF2-40B4-BE49-F238E27FC236}">
                <a16:creationId xmlns:a16="http://schemas.microsoft.com/office/drawing/2014/main" id="{8EA4A33F-CC9D-A55B-B2A7-0A53B37705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988" b="9729"/>
          <a:stretch/>
        </p:blipFill>
        <p:spPr>
          <a:xfrm>
            <a:off x="0" y="1"/>
            <a:ext cx="12192000" cy="6858000"/>
          </a:xfrm>
          <a:prstGeom prst="rect">
            <a:avLst/>
          </a:prstGeom>
        </p:spPr>
      </p:pic>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2444403" y="4383299"/>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1834803"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225203" y="4383299"/>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3800895" y="4058433"/>
            <a:ext cx="0" cy="2211205"/>
          </a:xfrm>
          <a:prstGeom prst="line">
            <a:avLst/>
          </a:prstGeom>
          <a:noFill/>
          <a:ln w="279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8529291"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9138891" y="4383299"/>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9750079"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10359679"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3086100" y="4383299"/>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3945472" y="4058433"/>
            <a:ext cx="4080928" cy="2196068"/>
          </a:xfrm>
          <a:solidFill>
            <a:schemeClr val="tx2"/>
          </a:solidFill>
        </p:spPr>
        <p:txBody>
          <a:bodyPr lIns="108000" tIns="108000" rIns="108000" bIns="108000" anchor="ctr"/>
          <a:lstStyle>
            <a:lvl1pPr marL="0" indent="0">
              <a:lnSpc>
                <a:spcPct val="90000"/>
              </a:lnSpc>
              <a:spcBef>
                <a:spcPts val="0"/>
              </a:spcBef>
              <a:buNone/>
              <a:defRPr sz="36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141202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2"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par>
                                <p:cTn id="20" presetID="2" presetClass="entr" presetSubtype="8"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0-#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0-#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0-#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0-#ppt_w/2"/>
                                          </p:val>
                                        </p:tav>
                                        <p:tav tm="100000">
                                          <p:val>
                                            <p:strVal val="#ppt_x"/>
                                          </p:val>
                                        </p:tav>
                                      </p:tavLst>
                                    </p:anim>
                                    <p:anim calcmode="lin" valueType="num">
                                      <p:cBhvr additive="base">
                                        <p:cTn id="35" dur="500" fill="hold"/>
                                        <p:tgtEl>
                                          <p:spTgt spid="19"/>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0-#ppt_w/2"/>
                                          </p:val>
                                        </p:tav>
                                        <p:tav tm="100000">
                                          <p:val>
                                            <p:strVal val="#ppt_x"/>
                                          </p:val>
                                        </p:tav>
                                      </p:tavLst>
                                    </p:anim>
                                    <p:anim calcmode="lin" valueType="num">
                                      <p:cBhvr additive="base">
                                        <p:cTn id="39" dur="500" fill="hold"/>
                                        <p:tgtEl>
                                          <p:spTgt spid="20"/>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0-#ppt_w/2"/>
                                          </p:val>
                                        </p:tav>
                                        <p:tav tm="100000">
                                          <p:val>
                                            <p:strVal val="#ppt_x"/>
                                          </p:val>
                                        </p:tav>
                                      </p:tavLst>
                                    </p:anim>
                                    <p:anim calcmode="lin" valueType="num">
                                      <p:cBhvr additive="base">
                                        <p:cTn id="43" dur="500" fill="hold"/>
                                        <p:tgtEl>
                                          <p:spTgt spid="28"/>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0-#ppt_w/2"/>
                                          </p:val>
                                        </p:tav>
                                        <p:tav tm="100000">
                                          <p:val>
                                            <p:strVal val="#ppt_x"/>
                                          </p:val>
                                        </p:tav>
                                      </p:tavLst>
                                    </p:anim>
                                    <p:anim calcmode="lin" valueType="num">
                                      <p:cBhvr additive="base">
                                        <p:cTn id="47" dur="500" fill="hold"/>
                                        <p:tgtEl>
                                          <p:spTgt spid="29"/>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fill="hold"/>
                                        <p:tgtEl>
                                          <p:spTgt spid="30"/>
                                        </p:tgtEl>
                                        <p:attrNameLst>
                                          <p:attrName>ppt_x</p:attrName>
                                        </p:attrNameLst>
                                      </p:cBhvr>
                                      <p:tavLst>
                                        <p:tav tm="0">
                                          <p:val>
                                            <p:strVal val="0-#ppt_w/2"/>
                                          </p:val>
                                        </p:tav>
                                        <p:tav tm="100000">
                                          <p:val>
                                            <p:strVal val="#ppt_x"/>
                                          </p:val>
                                        </p:tav>
                                      </p:tavLst>
                                    </p:anim>
                                    <p:anim calcmode="lin" valueType="num">
                                      <p:cBhvr additive="base">
                                        <p:cTn id="51" dur="500" fill="hold"/>
                                        <p:tgtEl>
                                          <p:spTgt spid="30"/>
                                        </p:tgtEl>
                                        <p:attrNameLst>
                                          <p:attrName>ppt_y</p:attrName>
                                        </p:attrNameLst>
                                      </p:cBhvr>
                                      <p:tavLst>
                                        <p:tav tm="0">
                                          <p:val>
                                            <p:strVal val="#ppt_y"/>
                                          </p:val>
                                        </p:tav>
                                        <p:tav tm="100000">
                                          <p:val>
                                            <p:strVal val="#ppt_y"/>
                                          </p:val>
                                        </p:tav>
                                      </p:tavLst>
                                    </p:anim>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3">
                                            <p:bg/>
                                          </p:spTgt>
                                        </p:tgtEl>
                                        <p:attrNameLst>
                                          <p:attrName>style.visibility</p:attrName>
                                        </p:attrNameLst>
                                      </p:cBhvr>
                                      <p:to>
                                        <p:strVal val="visible"/>
                                      </p:to>
                                    </p:set>
                                    <p:animEffect transition="in" filter="wipe(left)">
                                      <p:cBhvr>
                                        <p:cTn id="55" dur="500"/>
                                        <p:tgtEl>
                                          <p:spTgt spid="3">
                                            <p:bg/>
                                          </p:spTgt>
                                        </p:tgtEl>
                                      </p:cBhvr>
                                    </p:animEffect>
                                  </p:childTnLst>
                                </p:cTn>
                              </p:par>
                              <p:par>
                                <p:cTn id="56" presetID="22" presetClass="entr" presetSubtype="8" fill="hold" grpId="0" nodeType="withEffect">
                                  <p:stCondLst>
                                    <p:cond delay="250"/>
                                  </p:stCondLst>
                                  <p:childTnLst>
                                    <p:set>
                                      <p:cBhvr>
                                        <p:cTn id="57" dur="1" fill="hold">
                                          <p:stCondLst>
                                            <p:cond delay="0"/>
                                          </p:stCondLst>
                                        </p:cTn>
                                        <p:tgtEl>
                                          <p:spTgt spid="3">
                                            <p:txEl>
                                              <p:pRg st="0" end="0"/>
                                            </p:txEl>
                                          </p:spTgt>
                                        </p:tgtEl>
                                        <p:attrNameLst>
                                          <p:attrName>style.visibility</p:attrName>
                                        </p:attrNameLst>
                                      </p:cBhvr>
                                      <p:to>
                                        <p:strVal val="visible"/>
                                      </p:to>
                                    </p:set>
                                    <p:animEffect transition="in" filter="wipe(left)">
                                      <p:cBhvr>
                                        <p:cTn id="5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8" grpId="0" animBg="1"/>
      <p:bldP spid="29" grpId="0" animBg="1"/>
      <p:bldP spid="30"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full beed photo">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7C66A6-7C45-90EA-2163-AF9BD6683C7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5012"/>
            <a:ext cx="12192000" cy="6858000"/>
          </a:xfrm>
          <a:prstGeom prst="rect">
            <a:avLst/>
          </a:prstGeom>
        </p:spPr>
      </p:pic>
      <p:sp>
        <p:nvSpPr>
          <p:cNvPr id="19" name="Rectangle 18">
            <a:extLst>
              <a:ext uri="{FF2B5EF4-FFF2-40B4-BE49-F238E27FC236}">
                <a16:creationId xmlns:a16="http://schemas.microsoft.com/office/drawing/2014/main" id="{9153F382-9F95-25CD-B9C2-F9AA49243C31}"/>
              </a:ext>
            </a:extLst>
          </p:cNvPr>
          <p:cNvSpPr/>
          <p:nvPr userDrawn="1"/>
        </p:nvSpPr>
        <p:spPr>
          <a:xfrm rot="16200000">
            <a:off x="2962770" y="-2683370"/>
            <a:ext cx="6858000" cy="12224739"/>
          </a:xfrm>
          <a:prstGeom prst="rect">
            <a:avLst/>
          </a:prstGeom>
          <a:gradFill>
            <a:gsLst>
              <a:gs pos="0">
                <a:schemeClr val="bg1">
                  <a:alpha val="45024"/>
                </a:schemeClr>
              </a:gs>
              <a:gs pos="49000">
                <a:schemeClr val="bg1">
                  <a:alpha val="3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5" name="Line 17">
            <a:extLst>
              <a:ext uri="{FF2B5EF4-FFF2-40B4-BE49-F238E27FC236}">
                <a16:creationId xmlns:a16="http://schemas.microsoft.com/office/drawing/2014/main" id="{74CCC701-514D-3E1D-55AB-C8C96C6E9486}"/>
              </a:ext>
            </a:extLst>
          </p:cNvPr>
          <p:cNvSpPr>
            <a:spLocks noChangeShapeType="1"/>
          </p:cNvSpPr>
          <p:nvPr userDrawn="1"/>
        </p:nvSpPr>
        <p:spPr bwMode="auto">
          <a:xfrm>
            <a:off x="10499627" y="-37124"/>
            <a:ext cx="0" cy="6909868"/>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Line 20">
            <a:extLst>
              <a:ext uri="{FF2B5EF4-FFF2-40B4-BE49-F238E27FC236}">
                <a16:creationId xmlns:a16="http://schemas.microsoft.com/office/drawing/2014/main" id="{67875C3A-0AE3-784B-7CD4-45B7FCF44AE9}"/>
              </a:ext>
            </a:extLst>
          </p:cNvPr>
          <p:cNvSpPr>
            <a:spLocks noChangeShapeType="1"/>
          </p:cNvSpPr>
          <p:nvPr userDrawn="1"/>
        </p:nvSpPr>
        <p:spPr bwMode="auto">
          <a:xfrm>
            <a:off x="714874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Line 20">
            <a:extLst>
              <a:ext uri="{FF2B5EF4-FFF2-40B4-BE49-F238E27FC236}">
                <a16:creationId xmlns:a16="http://schemas.microsoft.com/office/drawing/2014/main" id="{C47CF262-4498-A982-C74C-340F955281B5}"/>
              </a:ext>
            </a:extLst>
          </p:cNvPr>
          <p:cNvSpPr>
            <a:spLocks noChangeShapeType="1"/>
          </p:cNvSpPr>
          <p:nvPr userDrawn="1"/>
        </p:nvSpPr>
        <p:spPr bwMode="auto">
          <a:xfrm>
            <a:off x="1111114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7">
            <a:extLst>
              <a:ext uri="{FF2B5EF4-FFF2-40B4-BE49-F238E27FC236}">
                <a16:creationId xmlns:a16="http://schemas.microsoft.com/office/drawing/2014/main" id="{A774595E-65F2-C880-81C6-DAD167D21D50}"/>
              </a:ext>
            </a:extLst>
          </p:cNvPr>
          <p:cNvSpPr>
            <a:spLocks noChangeShapeType="1"/>
          </p:cNvSpPr>
          <p:nvPr userDrawn="1"/>
        </p:nvSpPr>
        <p:spPr bwMode="auto">
          <a:xfrm>
            <a:off x="724562" y="-37124"/>
            <a:ext cx="0" cy="6909868"/>
          </a:xfrm>
          <a:prstGeom prst="line">
            <a:avLst/>
          </a:prstGeom>
          <a:noFill/>
          <a:ln w="1079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Text Placeholder 19">
            <a:extLst>
              <a:ext uri="{FF2B5EF4-FFF2-40B4-BE49-F238E27FC236}">
                <a16:creationId xmlns:a16="http://schemas.microsoft.com/office/drawing/2014/main" id="{EF1A7863-8AB3-12F0-4D0E-37591484C23A}"/>
              </a:ext>
            </a:extLst>
          </p:cNvPr>
          <p:cNvSpPr>
            <a:spLocks noGrp="1"/>
          </p:cNvSpPr>
          <p:nvPr>
            <p:ph type="body" sz="quarter" idx="10"/>
          </p:nvPr>
        </p:nvSpPr>
        <p:spPr>
          <a:xfrm>
            <a:off x="1017528" y="2871017"/>
            <a:ext cx="5646738" cy="2212975"/>
          </a:xfrm>
        </p:spPr>
        <p:txBody>
          <a:bodyPr/>
          <a:lstStyle>
            <a:lvl1pPr>
              <a:lnSpc>
                <a:spcPct val="100000"/>
              </a:lnSpc>
              <a:spcBef>
                <a:spcPts val="600"/>
              </a:spcBef>
              <a:defRPr sz="5400">
                <a:solidFill>
                  <a:schemeClr val="tx1"/>
                </a:solidFill>
              </a:defRPr>
            </a:lvl1pPr>
            <a:lvl2pPr>
              <a:defRPr sz="7200">
                <a:solidFill>
                  <a:schemeClr val="tx1"/>
                </a:solidFill>
              </a:defRPr>
            </a:lvl2pPr>
            <a:lvl3pPr>
              <a:defRPr sz="7200">
                <a:solidFill>
                  <a:schemeClr val="tx1"/>
                </a:solidFill>
              </a:defRPr>
            </a:lvl3pPr>
            <a:lvl4pPr>
              <a:defRPr sz="7200">
                <a:solidFill>
                  <a:schemeClr val="tx1"/>
                </a:solidFill>
              </a:defRPr>
            </a:lvl4pPr>
            <a:lvl5pPr>
              <a:defRPr sz="7200">
                <a:solidFill>
                  <a:schemeClr val="tx1"/>
                </a:solidFill>
              </a:defRPr>
            </a:lvl5pPr>
          </a:lstStyle>
          <a:p>
            <a:pPr lvl="0"/>
            <a:r>
              <a:rPr lang="en-GB"/>
              <a:t>Click to edit Master text styles</a:t>
            </a:r>
            <a:endParaRPr lang="en-US"/>
          </a:p>
        </p:txBody>
      </p:sp>
    </p:spTree>
    <p:extLst>
      <p:ext uri="{BB962C8B-B14F-4D97-AF65-F5344CB8AC3E}">
        <p14:creationId xmlns:p14="http://schemas.microsoft.com/office/powerpoint/2010/main" val="21911484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par>
                          <p:cTn id="8" fill="hold">
                            <p:stCondLst>
                              <p:cond delay="500"/>
                            </p:stCondLst>
                            <p:childTnLst>
                              <p:par>
                                <p:cTn id="9" presetID="2" presetClass="entr" presetSubtype="8" decel="5000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par>
                                <p:cTn id="18" presetID="2" presetClass="entr" presetSubtype="8" decel="5000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0-#ppt_w/2"/>
                                          </p:val>
                                        </p:tav>
                                        <p:tav tm="100000">
                                          <p:val>
                                            <p:strVal val="#ppt_x"/>
                                          </p:val>
                                        </p:tav>
                                      </p:tavLst>
                                    </p:anim>
                                    <p:anim calcmode="lin" valueType="num">
                                      <p:cBhvr additive="base">
                                        <p:cTn id="21" dur="500" fill="hold"/>
                                        <p:tgtEl>
                                          <p:spTgt spid="5"/>
                                        </p:tgtEl>
                                        <p:attrNameLst>
                                          <p:attrName>ppt_y</p:attrName>
                                        </p:attrNameLst>
                                      </p:cBhvr>
                                      <p:tavLst>
                                        <p:tav tm="0">
                                          <p:val>
                                            <p:strVal val="#ppt_y"/>
                                          </p:val>
                                        </p:tav>
                                        <p:tav tm="100000">
                                          <p:val>
                                            <p:strVal val="#ppt_y"/>
                                          </p:val>
                                        </p:tav>
                                      </p:tavLst>
                                    </p:anim>
                                  </p:childTnLst>
                                </p:cTn>
                              </p:par>
                              <p:par>
                                <p:cTn id="22" presetID="2" presetClass="entr" presetSubtype="8" accel="50000" decel="5000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8" grpId="0" animBg="1"/>
      <p:bldP spid="20" grpId="0" build="p">
        <p:tmplLst>
          <p:tmpl lvl="1">
            <p:tnLst>
              <p:par>
                <p:cTn presetID="10"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white">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3F157A-1482-44D8-BCFB-F817A3EC4C5D}"/>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55AF82CB-A82C-48B9-A3BC-E631ABC08D12}"/>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8" name="Title 1">
            <a:extLst>
              <a:ext uri="{FF2B5EF4-FFF2-40B4-BE49-F238E27FC236}">
                <a16:creationId xmlns:a16="http://schemas.microsoft.com/office/drawing/2014/main" id="{5A3C5F73-EC8C-409E-B007-6A451BDECCDB}"/>
              </a:ext>
            </a:extLst>
          </p:cNvPr>
          <p:cNvSpPr>
            <a:spLocks noGrp="1"/>
          </p:cNvSpPr>
          <p:nvPr>
            <p:ph type="title" hasCustomPrompt="1"/>
          </p:nvPr>
        </p:nvSpPr>
        <p:spPr>
          <a:xfrm>
            <a:off x="2084834" y="2191701"/>
            <a:ext cx="2426206" cy="755904"/>
          </a:xfrm>
        </p:spPr>
        <p:txBody>
          <a:bodyPr/>
          <a:lstStyle>
            <a:lvl1pPr>
              <a:defRPr>
                <a:solidFill>
                  <a:schemeClr val="tx2"/>
                </a:solidFill>
              </a:defRPr>
            </a:lvl1pPr>
          </a:lstStyle>
          <a:p>
            <a:r>
              <a:rPr lang="en-US"/>
              <a:t>Contents</a:t>
            </a:r>
            <a:endParaRPr lang="en-GB"/>
          </a:p>
        </p:txBody>
      </p:sp>
      <p:sp>
        <p:nvSpPr>
          <p:cNvPr id="30" name="Line 7">
            <a:extLst>
              <a:ext uri="{FF2B5EF4-FFF2-40B4-BE49-F238E27FC236}">
                <a16:creationId xmlns:a16="http://schemas.microsoft.com/office/drawing/2014/main" id="{19786E08-688B-4BD4-96B3-83904C01585D}"/>
              </a:ext>
            </a:extLst>
          </p:cNvPr>
          <p:cNvSpPr>
            <a:spLocks noChangeShapeType="1"/>
          </p:cNvSpPr>
          <p:nvPr userDrawn="1"/>
        </p:nvSpPr>
        <p:spPr bwMode="auto">
          <a:xfrm>
            <a:off x="1835151" y="979488"/>
            <a:ext cx="0" cy="982800"/>
          </a:xfrm>
          <a:prstGeom prst="line">
            <a:avLst/>
          </a:prstGeom>
          <a:noFill/>
          <a:ln w="128588"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Line 12">
            <a:extLst>
              <a:ext uri="{FF2B5EF4-FFF2-40B4-BE49-F238E27FC236}">
                <a16:creationId xmlns:a16="http://schemas.microsoft.com/office/drawing/2014/main" id="{D1F8FF69-E411-43DA-A8E0-35DB6F7FDB3B}"/>
              </a:ext>
            </a:extLst>
          </p:cNvPr>
          <p:cNvSpPr>
            <a:spLocks noChangeShapeType="1"/>
          </p:cNvSpPr>
          <p:nvPr userDrawn="1"/>
        </p:nvSpPr>
        <p:spPr bwMode="auto">
          <a:xfrm>
            <a:off x="4886326" y="979488"/>
            <a:ext cx="0" cy="982800"/>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5">
            <a:extLst>
              <a:ext uri="{FF2B5EF4-FFF2-40B4-BE49-F238E27FC236}">
                <a16:creationId xmlns:a16="http://schemas.microsoft.com/office/drawing/2014/main" id="{DA3E6FD9-C800-48A9-8CB0-888C022C4F47}"/>
              </a:ext>
            </a:extLst>
          </p:cNvPr>
          <p:cNvSpPr>
            <a:spLocks noChangeShapeType="1"/>
          </p:cNvSpPr>
          <p:nvPr userDrawn="1"/>
        </p:nvSpPr>
        <p:spPr bwMode="auto">
          <a:xfrm>
            <a:off x="30543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6">
            <a:extLst>
              <a:ext uri="{FF2B5EF4-FFF2-40B4-BE49-F238E27FC236}">
                <a16:creationId xmlns:a16="http://schemas.microsoft.com/office/drawing/2014/main" id="{CF73EB4A-2511-41B6-8139-AB60A23B8825}"/>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7">
            <a:extLst>
              <a:ext uri="{FF2B5EF4-FFF2-40B4-BE49-F238E27FC236}">
                <a16:creationId xmlns:a16="http://schemas.microsoft.com/office/drawing/2014/main" id="{1BE01CD8-BDF5-4C38-AC35-803776E49B52}"/>
              </a:ext>
            </a:extLst>
          </p:cNvPr>
          <p:cNvSpPr>
            <a:spLocks noChangeShapeType="1"/>
          </p:cNvSpPr>
          <p:nvPr userDrawn="1"/>
        </p:nvSpPr>
        <p:spPr bwMode="auto">
          <a:xfrm>
            <a:off x="1835151" y="979487"/>
            <a:ext cx="0" cy="1958975"/>
          </a:xfrm>
          <a:prstGeom prst="line">
            <a:avLst/>
          </a:prstGeom>
          <a:noFill/>
          <a:ln w="128588"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8">
            <a:extLst>
              <a:ext uri="{FF2B5EF4-FFF2-40B4-BE49-F238E27FC236}">
                <a16:creationId xmlns:a16="http://schemas.microsoft.com/office/drawing/2014/main" id="{AF685033-F70E-44BF-9B14-EBF381F209C3}"/>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Line 9">
            <a:extLst>
              <a:ext uri="{FF2B5EF4-FFF2-40B4-BE49-F238E27FC236}">
                <a16:creationId xmlns:a16="http://schemas.microsoft.com/office/drawing/2014/main" id="{7180C1C7-81FA-4502-95B5-875FDC0C00FF}"/>
              </a:ext>
            </a:extLst>
          </p:cNvPr>
          <p:cNvSpPr>
            <a:spLocks noChangeShapeType="1"/>
          </p:cNvSpPr>
          <p:nvPr userDrawn="1"/>
        </p:nvSpPr>
        <p:spPr bwMode="auto">
          <a:xfrm>
            <a:off x="36655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Line 10">
            <a:extLst>
              <a:ext uri="{FF2B5EF4-FFF2-40B4-BE49-F238E27FC236}">
                <a16:creationId xmlns:a16="http://schemas.microsoft.com/office/drawing/2014/main" id="{758A5444-1DDE-400E-BB35-55B8F1352481}"/>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11">
            <a:extLst>
              <a:ext uri="{FF2B5EF4-FFF2-40B4-BE49-F238E27FC236}">
                <a16:creationId xmlns:a16="http://schemas.microsoft.com/office/drawing/2014/main" id="{97063C69-A407-4F1C-AACC-01AD6684250E}"/>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12">
            <a:extLst>
              <a:ext uri="{FF2B5EF4-FFF2-40B4-BE49-F238E27FC236}">
                <a16:creationId xmlns:a16="http://schemas.microsoft.com/office/drawing/2014/main" id="{CA93617E-BA7D-4D78-B1C9-F909E67CA7C8}"/>
              </a:ext>
            </a:extLst>
          </p:cNvPr>
          <p:cNvSpPr>
            <a:spLocks noChangeShapeType="1"/>
          </p:cNvSpPr>
          <p:nvPr userDrawn="1"/>
        </p:nvSpPr>
        <p:spPr bwMode="auto">
          <a:xfrm>
            <a:off x="4886326" y="979487"/>
            <a:ext cx="0" cy="4897437"/>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13">
            <a:extLst>
              <a:ext uri="{FF2B5EF4-FFF2-40B4-BE49-F238E27FC236}">
                <a16:creationId xmlns:a16="http://schemas.microsoft.com/office/drawing/2014/main" id="{95AE97F8-393E-4BEE-B8F5-0F615C3CA68C}"/>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14">
            <a:extLst>
              <a:ext uri="{FF2B5EF4-FFF2-40B4-BE49-F238E27FC236}">
                <a16:creationId xmlns:a16="http://schemas.microsoft.com/office/drawing/2014/main" id="{6286C55A-BA46-49DF-999C-E73EF7BEFDD7}"/>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5">
            <a:extLst>
              <a:ext uri="{FF2B5EF4-FFF2-40B4-BE49-F238E27FC236}">
                <a16:creationId xmlns:a16="http://schemas.microsoft.com/office/drawing/2014/main" id="{8BC65B49-BCDD-4FC6-91F5-01E1453D6943}"/>
              </a:ext>
            </a:extLst>
          </p:cNvPr>
          <p:cNvSpPr>
            <a:spLocks noChangeShapeType="1"/>
          </p:cNvSpPr>
          <p:nvPr userDrawn="1"/>
        </p:nvSpPr>
        <p:spPr bwMode="auto">
          <a:xfrm>
            <a:off x="6715126"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Line 16">
            <a:extLst>
              <a:ext uri="{FF2B5EF4-FFF2-40B4-BE49-F238E27FC236}">
                <a16:creationId xmlns:a16="http://schemas.microsoft.com/office/drawing/2014/main" id="{114ACA1C-0A52-4B7D-95A1-39A9E46E785E}"/>
              </a:ext>
            </a:extLst>
          </p:cNvPr>
          <p:cNvSpPr>
            <a:spLocks noChangeShapeType="1"/>
          </p:cNvSpPr>
          <p:nvPr userDrawn="1"/>
        </p:nvSpPr>
        <p:spPr bwMode="auto">
          <a:xfrm>
            <a:off x="7326313"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Line 17">
            <a:extLst>
              <a:ext uri="{FF2B5EF4-FFF2-40B4-BE49-F238E27FC236}">
                <a16:creationId xmlns:a16="http://schemas.microsoft.com/office/drawing/2014/main" id="{E21B92EF-E342-4291-B39C-87A09532C761}"/>
              </a:ext>
            </a:extLst>
          </p:cNvPr>
          <p:cNvSpPr>
            <a:spLocks noChangeShapeType="1"/>
          </p:cNvSpPr>
          <p:nvPr userDrawn="1"/>
        </p:nvSpPr>
        <p:spPr bwMode="auto">
          <a:xfrm>
            <a:off x="7939088"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18">
            <a:extLst>
              <a:ext uri="{FF2B5EF4-FFF2-40B4-BE49-F238E27FC236}">
                <a16:creationId xmlns:a16="http://schemas.microsoft.com/office/drawing/2014/main" id="{0C6E513D-4C41-44E0-8AF5-C1E0B496F00E}"/>
              </a:ext>
            </a:extLst>
          </p:cNvPr>
          <p:cNvSpPr>
            <a:spLocks noChangeShapeType="1"/>
          </p:cNvSpPr>
          <p:nvPr userDrawn="1"/>
        </p:nvSpPr>
        <p:spPr bwMode="auto">
          <a:xfrm>
            <a:off x="85471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6" name="Line 19">
            <a:extLst>
              <a:ext uri="{FF2B5EF4-FFF2-40B4-BE49-F238E27FC236}">
                <a16:creationId xmlns:a16="http://schemas.microsoft.com/office/drawing/2014/main" id="{C10E6AFF-C3EA-42DD-8459-55A2EA496DCF}"/>
              </a:ext>
            </a:extLst>
          </p:cNvPr>
          <p:cNvSpPr>
            <a:spLocks noChangeShapeType="1"/>
          </p:cNvSpPr>
          <p:nvPr userDrawn="1"/>
        </p:nvSpPr>
        <p:spPr bwMode="auto">
          <a:xfrm>
            <a:off x="91567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Line 20">
            <a:extLst>
              <a:ext uri="{FF2B5EF4-FFF2-40B4-BE49-F238E27FC236}">
                <a16:creationId xmlns:a16="http://schemas.microsoft.com/office/drawing/2014/main" id="{8CC9FD51-1FD8-4920-8EAC-927309CFA941}"/>
              </a:ext>
            </a:extLst>
          </p:cNvPr>
          <p:cNvSpPr>
            <a:spLocks noChangeShapeType="1"/>
          </p:cNvSpPr>
          <p:nvPr userDrawn="1"/>
        </p:nvSpPr>
        <p:spPr bwMode="auto">
          <a:xfrm>
            <a:off x="97663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8" name="Line 21">
            <a:extLst>
              <a:ext uri="{FF2B5EF4-FFF2-40B4-BE49-F238E27FC236}">
                <a16:creationId xmlns:a16="http://schemas.microsoft.com/office/drawing/2014/main" id="{C9EEE91B-2C86-40CB-ADCF-62D1902B1E1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Line 22">
            <a:extLst>
              <a:ext uri="{FF2B5EF4-FFF2-40B4-BE49-F238E27FC236}">
                <a16:creationId xmlns:a16="http://schemas.microsoft.com/office/drawing/2014/main" id="{6CFE9F35-B8EA-479C-8A3F-631860D01B17}"/>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Line 23">
            <a:extLst>
              <a:ext uri="{FF2B5EF4-FFF2-40B4-BE49-F238E27FC236}">
                <a16:creationId xmlns:a16="http://schemas.microsoft.com/office/drawing/2014/main" id="{4237C624-CDE9-4758-8A0C-53591ECDD63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1" name="Content Placeholder 2">
            <a:extLst>
              <a:ext uri="{FF2B5EF4-FFF2-40B4-BE49-F238E27FC236}">
                <a16:creationId xmlns:a16="http://schemas.microsoft.com/office/drawing/2014/main" id="{E1D201BD-E505-4C19-9DF6-85E03141409A}"/>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2"/>
                </a:solidFill>
              </a:defRPr>
            </a:lvl1pPr>
            <a:lvl2pPr>
              <a:spcBef>
                <a:spcPts val="900"/>
              </a:spcBef>
              <a:tabLst>
                <a:tab pos="6545263" algn="r"/>
              </a:tabLst>
              <a:defRPr sz="1800">
                <a:solidFill>
                  <a:schemeClr val="tx2"/>
                </a:solidFill>
              </a:defRPr>
            </a:lvl2pPr>
            <a:lvl3pPr>
              <a:spcBef>
                <a:spcPts val="900"/>
              </a:spcBef>
              <a:tabLst>
                <a:tab pos="6545263" algn="r"/>
              </a:tabLst>
              <a:defRPr sz="1600">
                <a:solidFill>
                  <a:schemeClr val="tx2"/>
                </a:solidFill>
              </a:defRPr>
            </a:lvl3pPr>
            <a:lvl4pPr>
              <a:tabLst>
                <a:tab pos="6545263" algn="r"/>
              </a:tabLst>
              <a:defRPr sz="1400">
                <a:solidFill>
                  <a:schemeClr val="tx2"/>
                </a:solidFill>
              </a:defRPr>
            </a:lvl4pPr>
            <a:lvl5pPr>
              <a:tabLst>
                <a:tab pos="6545263" algn="r"/>
              </a:tabLst>
              <a:defRPr sz="12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27802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0-#ppt_w/2"/>
                                          </p:val>
                                        </p:tav>
                                        <p:tav tm="100000">
                                          <p:val>
                                            <p:strVal val="#ppt_x"/>
                                          </p:val>
                                        </p:tav>
                                      </p:tavLst>
                                    </p:anim>
                                    <p:anim calcmode="lin" valueType="num">
                                      <p:cBhvr additive="base">
                                        <p:cTn id="28" dur="500" fill="hold"/>
                                        <p:tgtEl>
                                          <p:spTgt spid="3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0-#ppt_w/2"/>
                                          </p:val>
                                        </p:tav>
                                        <p:tav tm="100000">
                                          <p:val>
                                            <p:strVal val="#ppt_x"/>
                                          </p:val>
                                        </p:tav>
                                      </p:tavLst>
                                    </p:anim>
                                    <p:anim calcmode="lin" valueType="num">
                                      <p:cBhvr additive="base">
                                        <p:cTn id="32" dur="500" fill="hold"/>
                                        <p:tgtEl>
                                          <p:spTgt spid="3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0-#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0-#ppt_w/2"/>
                                          </p:val>
                                        </p:tav>
                                        <p:tav tm="100000">
                                          <p:val>
                                            <p:strVal val="#ppt_x"/>
                                          </p:val>
                                        </p:tav>
                                      </p:tavLst>
                                    </p:anim>
                                    <p:anim calcmode="lin" valueType="num">
                                      <p:cBhvr additive="base">
                                        <p:cTn id="40" dur="500" fill="hold"/>
                                        <p:tgtEl>
                                          <p:spTgt spid="4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0-#ppt_w/2"/>
                                          </p:val>
                                        </p:tav>
                                        <p:tav tm="100000">
                                          <p:val>
                                            <p:strVal val="#ppt_x"/>
                                          </p:val>
                                        </p:tav>
                                      </p:tavLst>
                                    </p:anim>
                                    <p:anim calcmode="lin" valueType="num">
                                      <p:cBhvr additive="base">
                                        <p:cTn id="44" dur="500" fill="hold"/>
                                        <p:tgtEl>
                                          <p:spTgt spid="4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0-#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fill="hold"/>
                                        <p:tgtEl>
                                          <p:spTgt spid="43"/>
                                        </p:tgtEl>
                                        <p:attrNameLst>
                                          <p:attrName>ppt_x</p:attrName>
                                        </p:attrNameLst>
                                      </p:cBhvr>
                                      <p:tavLst>
                                        <p:tav tm="0">
                                          <p:val>
                                            <p:strVal val="0-#ppt_w/2"/>
                                          </p:val>
                                        </p:tav>
                                        <p:tav tm="100000">
                                          <p:val>
                                            <p:strVal val="#ppt_x"/>
                                          </p:val>
                                        </p:tav>
                                      </p:tavLst>
                                    </p:anim>
                                    <p:anim calcmode="lin" valueType="num">
                                      <p:cBhvr additive="base">
                                        <p:cTn id="52" dur="500" fill="hold"/>
                                        <p:tgtEl>
                                          <p:spTgt spid="43"/>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500" fill="hold"/>
                                        <p:tgtEl>
                                          <p:spTgt spid="44"/>
                                        </p:tgtEl>
                                        <p:attrNameLst>
                                          <p:attrName>ppt_x</p:attrName>
                                        </p:attrNameLst>
                                      </p:cBhvr>
                                      <p:tavLst>
                                        <p:tav tm="0">
                                          <p:val>
                                            <p:strVal val="0-#ppt_w/2"/>
                                          </p:val>
                                        </p:tav>
                                        <p:tav tm="100000">
                                          <p:val>
                                            <p:strVal val="#ppt_x"/>
                                          </p:val>
                                        </p:tav>
                                      </p:tavLst>
                                    </p:anim>
                                    <p:anim calcmode="lin" valueType="num">
                                      <p:cBhvr additive="base">
                                        <p:cTn id="56" dur="500" fill="hold"/>
                                        <p:tgtEl>
                                          <p:spTgt spid="44"/>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additive="base">
                                        <p:cTn id="59" dur="500" fill="hold"/>
                                        <p:tgtEl>
                                          <p:spTgt spid="45"/>
                                        </p:tgtEl>
                                        <p:attrNameLst>
                                          <p:attrName>ppt_x</p:attrName>
                                        </p:attrNameLst>
                                      </p:cBhvr>
                                      <p:tavLst>
                                        <p:tav tm="0">
                                          <p:val>
                                            <p:strVal val="0-#ppt_w/2"/>
                                          </p:val>
                                        </p:tav>
                                        <p:tav tm="100000">
                                          <p:val>
                                            <p:strVal val="#ppt_x"/>
                                          </p:val>
                                        </p:tav>
                                      </p:tavLst>
                                    </p:anim>
                                    <p:anim calcmode="lin" valueType="num">
                                      <p:cBhvr additive="base">
                                        <p:cTn id="60" dur="500" fill="hold"/>
                                        <p:tgtEl>
                                          <p:spTgt spid="45"/>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0-#ppt_w/2"/>
                                          </p:val>
                                        </p:tav>
                                        <p:tav tm="100000">
                                          <p:val>
                                            <p:strVal val="#ppt_x"/>
                                          </p:val>
                                        </p:tav>
                                      </p:tavLst>
                                    </p:anim>
                                    <p:anim calcmode="lin" valueType="num">
                                      <p:cBhvr additive="base">
                                        <p:cTn id="64" dur="500" fill="hold"/>
                                        <p:tgtEl>
                                          <p:spTgt spid="46"/>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fill="hold"/>
                                        <p:tgtEl>
                                          <p:spTgt spid="47"/>
                                        </p:tgtEl>
                                        <p:attrNameLst>
                                          <p:attrName>ppt_x</p:attrName>
                                        </p:attrNameLst>
                                      </p:cBhvr>
                                      <p:tavLst>
                                        <p:tav tm="0">
                                          <p:val>
                                            <p:strVal val="0-#ppt_w/2"/>
                                          </p:val>
                                        </p:tav>
                                        <p:tav tm="100000">
                                          <p:val>
                                            <p:strVal val="#ppt_x"/>
                                          </p:val>
                                        </p:tav>
                                      </p:tavLst>
                                    </p:anim>
                                    <p:anim calcmode="lin" valueType="num">
                                      <p:cBhvr additive="base">
                                        <p:cTn id="68" dur="500" fill="hold"/>
                                        <p:tgtEl>
                                          <p:spTgt spid="47"/>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0-#ppt_w/2"/>
                                          </p:val>
                                        </p:tav>
                                        <p:tav tm="100000">
                                          <p:val>
                                            <p:strVal val="#ppt_x"/>
                                          </p:val>
                                        </p:tav>
                                      </p:tavLst>
                                    </p:anim>
                                    <p:anim calcmode="lin" valueType="num">
                                      <p:cBhvr additive="base">
                                        <p:cTn id="72" dur="500" fill="hold"/>
                                        <p:tgtEl>
                                          <p:spTgt spid="48"/>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additive="base">
                                        <p:cTn id="75" dur="500" fill="hold"/>
                                        <p:tgtEl>
                                          <p:spTgt spid="49"/>
                                        </p:tgtEl>
                                        <p:attrNameLst>
                                          <p:attrName>ppt_x</p:attrName>
                                        </p:attrNameLst>
                                      </p:cBhvr>
                                      <p:tavLst>
                                        <p:tav tm="0">
                                          <p:val>
                                            <p:strVal val="0-#ppt_w/2"/>
                                          </p:val>
                                        </p:tav>
                                        <p:tav tm="100000">
                                          <p:val>
                                            <p:strVal val="#ppt_x"/>
                                          </p:val>
                                        </p:tav>
                                      </p:tavLst>
                                    </p:anim>
                                    <p:anim calcmode="lin" valueType="num">
                                      <p:cBhvr additive="base">
                                        <p:cTn id="76" dur="500" fill="hold"/>
                                        <p:tgtEl>
                                          <p:spTgt spid="49"/>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 calcmode="lin" valueType="num">
                                      <p:cBhvr additive="base">
                                        <p:cTn id="79" dur="500" fill="hold"/>
                                        <p:tgtEl>
                                          <p:spTgt spid="50"/>
                                        </p:tgtEl>
                                        <p:attrNameLst>
                                          <p:attrName>ppt_x</p:attrName>
                                        </p:attrNameLst>
                                      </p:cBhvr>
                                      <p:tavLst>
                                        <p:tav tm="0">
                                          <p:val>
                                            <p:strVal val="0-#ppt_w/2"/>
                                          </p:val>
                                        </p:tav>
                                        <p:tav tm="100000">
                                          <p:val>
                                            <p:strVal val="#ppt_x"/>
                                          </p:val>
                                        </p:tav>
                                      </p:tavLst>
                                    </p:anim>
                                    <p:anim calcmode="lin" valueType="num">
                                      <p:cBhvr additive="base">
                                        <p:cTn id="80" dur="500" fill="hold"/>
                                        <p:tgtEl>
                                          <p:spTgt spid="50"/>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wipe(up)">
                                      <p:cBhvr>
                                        <p:cTn id="84" dur="500"/>
                                        <p:tgtEl>
                                          <p:spTgt spid="34"/>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wipe(up)">
                                      <p:cBhvr>
                                        <p:cTn id="90" dur="750"/>
                                        <p:tgtEl>
                                          <p:spTgt spid="39"/>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51">
                                            <p:txEl>
                                              <p:pRg st="0" end="0"/>
                                            </p:txEl>
                                          </p:spTgt>
                                        </p:tgtEl>
                                        <p:attrNameLst>
                                          <p:attrName>style.visibility</p:attrName>
                                        </p:attrNameLst>
                                      </p:cBhvr>
                                      <p:to>
                                        <p:strVal val="visible"/>
                                      </p:to>
                                    </p:set>
                                    <p:animEffect transition="in" filter="fade">
                                      <p:cBhvr>
                                        <p:cTn id="93" dur="500"/>
                                        <p:tgtEl>
                                          <p:spTgt spid="51">
                                            <p:txEl>
                                              <p:pRg st="0" end="0"/>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51">
                                            <p:txEl>
                                              <p:pRg st="1" end="1"/>
                                            </p:txEl>
                                          </p:spTgt>
                                        </p:tgtEl>
                                        <p:attrNameLst>
                                          <p:attrName>style.visibility</p:attrName>
                                        </p:attrNameLst>
                                      </p:cBhvr>
                                      <p:to>
                                        <p:strVal val="visible"/>
                                      </p:to>
                                    </p:set>
                                    <p:animEffect transition="in" filter="fade">
                                      <p:cBhvr>
                                        <p:cTn id="96" dur="500"/>
                                        <p:tgtEl>
                                          <p:spTgt spid="51">
                                            <p:txEl>
                                              <p:pRg st="1" end="1"/>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51">
                                            <p:txEl>
                                              <p:pRg st="2" end="2"/>
                                            </p:txEl>
                                          </p:spTgt>
                                        </p:tgtEl>
                                        <p:attrNameLst>
                                          <p:attrName>style.visibility</p:attrName>
                                        </p:attrNameLst>
                                      </p:cBhvr>
                                      <p:to>
                                        <p:strVal val="visible"/>
                                      </p:to>
                                    </p:set>
                                    <p:animEffect transition="in" filter="fade">
                                      <p:cBhvr>
                                        <p:cTn id="99" dur="500"/>
                                        <p:tgtEl>
                                          <p:spTgt spid="51">
                                            <p:txEl>
                                              <p:pRg st="2" end="2"/>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51">
                                            <p:txEl>
                                              <p:pRg st="3" end="3"/>
                                            </p:txEl>
                                          </p:spTgt>
                                        </p:tgtEl>
                                        <p:attrNameLst>
                                          <p:attrName>style.visibility</p:attrName>
                                        </p:attrNameLst>
                                      </p:cBhvr>
                                      <p:to>
                                        <p:strVal val="visible"/>
                                      </p:to>
                                    </p:set>
                                    <p:animEffect transition="in" filter="fade">
                                      <p:cBhvr>
                                        <p:cTn id="102" dur="500"/>
                                        <p:tgtEl>
                                          <p:spTgt spid="51">
                                            <p:txEl>
                                              <p:pRg st="3" end="3"/>
                                            </p:txEl>
                                          </p:spTgt>
                                        </p:tgtEl>
                                      </p:cBhvr>
                                    </p:animEffect>
                                  </p:childTnLst>
                                </p:cTn>
                              </p:par>
                              <p:par>
                                <p:cTn id="103" presetID="10" presetClass="entr" presetSubtype="0" fill="hold" grpId="0" nodeType="withEffect">
                                  <p:stCondLst>
                                    <p:cond delay="500"/>
                                  </p:stCondLst>
                                  <p:childTnLst>
                                    <p:set>
                                      <p:cBhvr>
                                        <p:cTn id="104" dur="1" fill="hold">
                                          <p:stCondLst>
                                            <p:cond delay="0"/>
                                          </p:stCondLst>
                                        </p:cTn>
                                        <p:tgtEl>
                                          <p:spTgt spid="51">
                                            <p:txEl>
                                              <p:pRg st="4" end="4"/>
                                            </p:txEl>
                                          </p:spTgt>
                                        </p:tgtEl>
                                        <p:attrNameLst>
                                          <p:attrName>style.visibility</p:attrName>
                                        </p:attrNameLst>
                                      </p:cBhvr>
                                      <p:to>
                                        <p:strVal val="visible"/>
                                      </p:to>
                                    </p:set>
                                    <p:animEffect transition="in" filter="fade">
                                      <p:cBhvr>
                                        <p:cTn id="105" dur="500"/>
                                        <p:tgtEl>
                                          <p:spTgt spid="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uiExpand="1" build="p">
        <p:tmplLst>
          <p:tmpl lvl="1">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p>
            <a:fld id="{043C2FB7-9533-4568-9B8F-F5133F6949BD}" type="slidenum">
              <a:rPr lang="en-GB" smtClean="0"/>
              <a:pPr/>
              <a:t>‹#›</a:t>
            </a:fld>
            <a:endParaRPr lang="en-GB"/>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2"/>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C54E0651-8645-BE4E-BC39-06B0F6630E73}"/>
              </a:ext>
            </a:extLst>
          </p:cNvPr>
          <p:cNvSpPr>
            <a:spLocks noGrp="1"/>
          </p:cNvSpPr>
          <p:nvPr>
            <p:ph type="ftr" sz="quarter" idx="26"/>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1141481515"/>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cyan">
    <p:bg>
      <p:bgRef idx="1001">
        <a:schemeClr val="bg2"/>
      </p:bgRef>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186338685"/>
      </p:ext>
    </p:extLst>
  </p:cSld>
  <p:clrMapOvr>
    <a:overrideClrMapping bg1="lt1" tx1="dk1" bg2="lt2" tx2="dk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teal">
    <p:bg>
      <p:bgPr>
        <a:solidFill>
          <a:srgbClr val="10D6A6"/>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814097727"/>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724443148"/>
      </p:ext>
    </p:extLst>
  </p:cSld>
  <p:clrMapOvr>
    <a:overrideClrMapping bg1="lt1" tx1="dk1" bg2="lt2" tx2="dk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rgbClr val="F3E444"/>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317600334"/>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turmeric">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268615728"/>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coral">
    <p:bg>
      <p:bgPr>
        <a:solidFill>
          <a:schemeClr val="accent6"/>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973667874"/>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purple">
    <p:bg>
      <p:bgPr>
        <a:solidFill>
          <a:schemeClr val="accent4"/>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088800776"/>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Quote blue">
    <p:bg>
      <p:bgRef idx="1001">
        <a:schemeClr val="bg2"/>
      </p:bgRef>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solidFill>
                  <a:schemeClr val="tx1"/>
                </a:solidFill>
              </a:defRPr>
            </a:lvl1pPr>
          </a:lstStyle>
          <a:p>
            <a:r>
              <a:rPr lang="en-GB"/>
              <a:t>Highly Confidential. For internal use only. Not to be reproduced or shared without permission. </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9C3ACAB3-CA36-4966-8A1D-076772D39D8D}" type="slidenum">
              <a:rPr lang="en-GB" smtClean="0"/>
              <a:pPr/>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279726107"/>
      </p:ext>
    </p:extLst>
  </p:cSld>
  <p:clrMapOvr>
    <a:overrideClrMapping bg1="dk1" tx1="lt1" bg2="dk2" tx2="lt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pic>
        <p:nvPicPr>
          <p:cNvPr id="5" name="Picture 4" descr="A picture containing accessory, case, everyday carry, luggage and bags&#10;&#10;Description automatically generated">
            <a:extLst>
              <a:ext uri="{FF2B5EF4-FFF2-40B4-BE49-F238E27FC236}">
                <a16:creationId xmlns:a16="http://schemas.microsoft.com/office/drawing/2014/main" id="{0636045D-4C57-BBEB-22AC-F977F7E1EE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12" t="403" r="14961" b="2952"/>
          <a:stretch/>
        </p:blipFill>
        <p:spPr>
          <a:xfrm rot="5400000">
            <a:off x="2666999" y="-2667001"/>
            <a:ext cx="6858002" cy="12192003"/>
          </a:xfrm>
          <a:prstGeom prst="rect">
            <a:avLst/>
          </a:prstGeom>
        </p:spPr>
      </p:pic>
      <p:pic>
        <p:nvPicPr>
          <p:cNvPr id="6" name="Graphic 5">
            <a:extLst>
              <a:ext uri="{FF2B5EF4-FFF2-40B4-BE49-F238E27FC236}">
                <a16:creationId xmlns:a16="http://schemas.microsoft.com/office/drawing/2014/main" id="{26A9E916-6FFD-2C4B-0A5F-1F107A140E1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38866" y="941915"/>
            <a:ext cx="1117601" cy="1117601"/>
          </a:xfrm>
          <a:prstGeom prst="rect">
            <a:avLst/>
          </a:prstGeom>
        </p:spPr>
      </p:pic>
      <p:pic>
        <p:nvPicPr>
          <p:cNvPr id="7" name="Graphic 6">
            <a:extLst>
              <a:ext uri="{FF2B5EF4-FFF2-40B4-BE49-F238E27FC236}">
                <a16:creationId xmlns:a16="http://schemas.microsoft.com/office/drawing/2014/main" id="{32574755-A813-A6B0-2C2A-E2A6DB5B57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9135532" y="4710641"/>
            <a:ext cx="1117601" cy="1117601"/>
          </a:xfrm>
          <a:prstGeom prst="rect">
            <a:avLst/>
          </a:prstGeom>
        </p:spPr>
      </p:pic>
      <p:sp>
        <p:nvSpPr>
          <p:cNvPr id="8" name="Rectangle 7">
            <a:extLst>
              <a:ext uri="{FF2B5EF4-FFF2-40B4-BE49-F238E27FC236}">
                <a16:creationId xmlns:a16="http://schemas.microsoft.com/office/drawing/2014/main" id="{141BEB9E-E040-CE7F-180D-F661EED73E13}"/>
              </a:ext>
            </a:extLst>
          </p:cNvPr>
          <p:cNvSpPr/>
          <p:nvPr userDrawn="1"/>
        </p:nvSpPr>
        <p:spPr>
          <a:xfrm>
            <a:off x="1938866" y="2059516"/>
            <a:ext cx="8314267" cy="27389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4BD9AC3-C5E8-C905-AA19-433D5EBCAC7B}"/>
              </a:ext>
            </a:extLst>
          </p:cNvPr>
          <p:cNvSpPr/>
          <p:nvPr userDrawn="1"/>
        </p:nvSpPr>
        <p:spPr>
          <a:xfrm>
            <a:off x="3056467" y="941916"/>
            <a:ext cx="7196666" cy="1117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3E4B9E-205B-5611-41B3-C9E1176F940B}"/>
              </a:ext>
            </a:extLst>
          </p:cNvPr>
          <p:cNvSpPr/>
          <p:nvPr userDrawn="1"/>
        </p:nvSpPr>
        <p:spPr>
          <a:xfrm>
            <a:off x="1938866" y="4666723"/>
            <a:ext cx="7196666" cy="1117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1E4F5B8-5A3C-D549-7EA7-20757EAAD1FD}"/>
              </a:ext>
            </a:extLst>
          </p:cNvPr>
          <p:cNvCxnSpPr/>
          <p:nvPr userDrawn="1"/>
        </p:nvCxnSpPr>
        <p:spPr>
          <a:xfrm>
            <a:off x="2794000" y="4422775"/>
            <a:ext cx="6485467"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64FB2DFF-4852-2D89-D560-FABF9FCA22D5}"/>
              </a:ext>
            </a:extLst>
          </p:cNvPr>
          <p:cNvSpPr>
            <a:spLocks noGrp="1"/>
          </p:cNvSpPr>
          <p:nvPr>
            <p:ph type="body" sz="half" idx="2"/>
          </p:nvPr>
        </p:nvSpPr>
        <p:spPr>
          <a:xfrm>
            <a:off x="2371725" y="941914"/>
            <a:ext cx="7439025" cy="3147474"/>
          </a:xfrm>
        </p:spPr>
        <p:txBody>
          <a:bodyPr anchor="b"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Text Placeholder 15">
            <a:extLst>
              <a:ext uri="{FF2B5EF4-FFF2-40B4-BE49-F238E27FC236}">
                <a16:creationId xmlns:a16="http://schemas.microsoft.com/office/drawing/2014/main" id="{183885AC-34B5-1C30-3A19-2C1EC34A9EDA}"/>
              </a:ext>
            </a:extLst>
          </p:cNvPr>
          <p:cNvSpPr>
            <a:spLocks noGrp="1"/>
          </p:cNvSpPr>
          <p:nvPr>
            <p:ph type="body" sz="quarter" idx="10" hasCustomPrompt="1"/>
          </p:nvPr>
        </p:nvSpPr>
        <p:spPr>
          <a:xfrm>
            <a:off x="2794000" y="4666724"/>
            <a:ext cx="6497204" cy="419624"/>
          </a:xfrm>
        </p:spPr>
        <p:txBody>
          <a:bodyPr/>
          <a:lstStyle>
            <a:lvl1pPr algn="ctr">
              <a:defRPr b="0"/>
            </a:lvl1pPr>
          </a:lstStyle>
          <a:p>
            <a:pPr lvl="0"/>
            <a:r>
              <a:rPr lang="en-GB"/>
              <a:t>Said someone 2023</a:t>
            </a:r>
          </a:p>
        </p:txBody>
      </p:sp>
    </p:spTree>
    <p:extLst>
      <p:ext uri="{BB962C8B-B14F-4D97-AF65-F5344CB8AC3E}">
        <p14:creationId xmlns:p14="http://schemas.microsoft.com/office/powerpoint/2010/main" val="3047781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heading intro slide">
    <p:bg>
      <p:bgRef idx="1001">
        <a:schemeClr val="bg2"/>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a:xfrm>
            <a:off x="1318918" y="6483641"/>
            <a:ext cx="6148039" cy="144000"/>
          </a:xfrm>
        </p:spPr>
        <p:txBody>
          <a:bodyPr/>
          <a:lstStyle>
            <a:lvl1pPr>
              <a:defRPr>
                <a:solidFill>
                  <a:schemeClr val="tx1"/>
                </a:solidFill>
              </a:defRPr>
            </a:lvl1pPr>
          </a:lstStyle>
          <a:p>
            <a:r>
              <a:rPr lang="en-GB"/>
              <a:t>Highly Confidential. For internal use only. Not to be reproduced or shared without permission. </a:t>
            </a:r>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tx1"/>
                </a:solidFill>
              </a:defRPr>
            </a:lvl1pPr>
          </a:lstStyle>
          <a:p>
            <a:fld id="{043C2FB7-9533-4568-9B8F-F5133F6949BD}" type="slidenum">
              <a:rPr lang="en-GB" smtClean="0"/>
              <a:pPr/>
              <a:t>‹#›</a:t>
            </a:fld>
            <a:endParaRPr lang="en-GB"/>
          </a:p>
        </p:txBody>
      </p:sp>
      <p:cxnSp>
        <p:nvCxnSpPr>
          <p:cNvPr id="6" name="Straight Connector 5">
            <a:extLst>
              <a:ext uri="{FF2B5EF4-FFF2-40B4-BE49-F238E27FC236}">
                <a16:creationId xmlns:a16="http://schemas.microsoft.com/office/drawing/2014/main" id="{47415A2E-26ED-BDF8-7ACE-ADA96373BBEE}"/>
              </a:ext>
            </a:extLst>
          </p:cNvPr>
          <p:cNvCxnSpPr>
            <a:cxnSpLocks/>
          </p:cNvCxnSpPr>
          <p:nvPr userDrawn="1"/>
        </p:nvCxnSpPr>
        <p:spPr>
          <a:xfrm>
            <a:off x="990564" y="1048644"/>
            <a:ext cx="0" cy="580935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EC9DA86-2F4E-B471-899F-E37C23281512}"/>
              </a:ext>
            </a:extLst>
          </p:cNvPr>
          <p:cNvCxnSpPr>
            <a:cxnSpLocks/>
          </p:cNvCxnSpPr>
          <p:nvPr userDrawn="1"/>
        </p:nvCxnSpPr>
        <p:spPr>
          <a:xfrm>
            <a:off x="8691132" y="1049867"/>
            <a:ext cx="0" cy="2026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6E802AD-20B0-1F61-C9A5-26A85E574E27}"/>
              </a:ext>
            </a:extLst>
          </p:cNvPr>
          <p:cNvCxnSpPr>
            <a:cxnSpLocks/>
          </p:cNvCxnSpPr>
          <p:nvPr userDrawn="1"/>
        </p:nvCxnSpPr>
        <p:spPr>
          <a:xfrm>
            <a:off x="9724065" y="1049867"/>
            <a:ext cx="0" cy="20268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8D73CE-2B70-D873-E2F8-000F4DFB2BC0}"/>
              </a:ext>
            </a:extLst>
          </p:cNvPr>
          <p:cNvCxnSpPr>
            <a:cxnSpLocks/>
          </p:cNvCxnSpPr>
          <p:nvPr userDrawn="1"/>
        </p:nvCxnSpPr>
        <p:spPr>
          <a:xfrm>
            <a:off x="10740065" y="1049867"/>
            <a:ext cx="0" cy="20268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A600635D-1829-152D-C967-F540D7A31D3B}"/>
              </a:ext>
            </a:extLst>
          </p:cNvPr>
          <p:cNvSpPr>
            <a:spLocks noGrp="1"/>
          </p:cNvSpPr>
          <p:nvPr>
            <p:ph type="body" sz="quarter" idx="13" hasCustomPrompt="1"/>
          </p:nvPr>
        </p:nvSpPr>
        <p:spPr>
          <a:xfrm>
            <a:off x="1296755" y="1841746"/>
            <a:ext cx="7088187" cy="1856727"/>
          </a:xfrm>
        </p:spPr>
        <p:txBody>
          <a:bodyPr>
            <a:spAutoFit/>
          </a:bodyPr>
          <a:lstStyle>
            <a:lvl1pPr>
              <a:lnSpc>
                <a:spcPts val="5000"/>
              </a:lnSpc>
              <a:spcBef>
                <a:spcPts val="0"/>
              </a:spcBef>
              <a:defRPr sz="13800">
                <a:solidFill>
                  <a:schemeClr val="tx1"/>
                </a:solidFill>
              </a:defRPr>
            </a:lvl1pPr>
            <a:lvl2pPr>
              <a:lnSpc>
                <a:spcPts val="5000"/>
              </a:lnSpc>
              <a:spcBef>
                <a:spcPts val="0"/>
              </a:spcBef>
              <a:defRPr sz="3200" b="1">
                <a:solidFill>
                  <a:schemeClr val="tx1"/>
                </a:solidFill>
              </a:defRPr>
            </a:lvl2pPr>
            <a:lvl3pPr marL="0" indent="0">
              <a:buNone/>
              <a:defRPr>
                <a:solidFill>
                  <a:schemeClr val="tx1"/>
                </a:solidFill>
              </a:defRPr>
            </a:lvl3pPr>
            <a:lvl4pPr>
              <a:defRPr>
                <a:solidFill>
                  <a:schemeClr val="tx1"/>
                </a:solidFill>
              </a:defRPr>
            </a:lvl4pPr>
            <a:lvl5pPr>
              <a:defRPr>
                <a:solidFill>
                  <a:schemeClr val="tx1"/>
                </a:solidFill>
              </a:defRPr>
            </a:lvl5pPr>
          </a:lstStyle>
          <a:p>
            <a:pPr lvl="0"/>
            <a:r>
              <a:rPr lang="en-GB"/>
              <a:t>Heading </a:t>
            </a:r>
          </a:p>
          <a:p>
            <a:pPr lvl="1"/>
            <a:r>
              <a:rPr lang="en-GB"/>
              <a:t>Subtitle</a:t>
            </a:r>
          </a:p>
          <a:p>
            <a:pPr lvl="1"/>
            <a:endParaRPr lang="en-GB"/>
          </a:p>
        </p:txBody>
      </p:sp>
      <p:sp>
        <p:nvSpPr>
          <p:cNvPr id="14" name="Text Placeholder 13">
            <a:extLst>
              <a:ext uri="{FF2B5EF4-FFF2-40B4-BE49-F238E27FC236}">
                <a16:creationId xmlns:a16="http://schemas.microsoft.com/office/drawing/2014/main" id="{2F6AE718-190E-4BF8-B13E-56FC7D7C2E49}"/>
              </a:ext>
            </a:extLst>
          </p:cNvPr>
          <p:cNvSpPr>
            <a:spLocks noGrp="1"/>
          </p:cNvSpPr>
          <p:nvPr>
            <p:ph type="body" sz="quarter" idx="14"/>
          </p:nvPr>
        </p:nvSpPr>
        <p:spPr>
          <a:xfrm>
            <a:off x="1318917" y="3830996"/>
            <a:ext cx="9421141" cy="2413000"/>
          </a:xfrm>
        </p:spPr>
        <p:txBody>
          <a:bodyPr/>
          <a:lstStyle>
            <a:lvl1pPr>
              <a:defRPr sz="2400" b="0"/>
            </a:lvl1pPr>
            <a:lvl2pPr>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947504880"/>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with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endParaRPr lang="en-GB"/>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p>
            <a:fld id="{043C2FB7-9533-4568-9B8F-F5133F6949BD}" type="slidenum">
              <a:rPr lang="en-GB" smtClean="0"/>
              <a:pPr/>
              <a:t>‹#›</a:t>
            </a:fld>
            <a:endParaRPr lang="en-GB"/>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2"/>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3A154AC7-6FF6-9D44-86B6-BE050D66F5D0}"/>
              </a:ext>
            </a:extLst>
          </p:cNvPr>
          <p:cNvSpPr>
            <a:spLocks noGrp="1"/>
          </p:cNvSpPr>
          <p:nvPr>
            <p:ph type="ftr" sz="quarter" idx="27"/>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3099623373"/>
      </p:ext>
    </p:extLst>
  </p:cSld>
  <p:clrMapOvr>
    <a:masterClrMapping/>
  </p:clrMapOvr>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Quote with image">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solidFill>
                  <a:schemeClr val="tx1"/>
                </a:solidFill>
              </a:defRPr>
            </a:lvl1pPr>
          </a:lstStyle>
          <a:p>
            <a:r>
              <a:rPr lang="en-GB"/>
              <a:t>Highly Confidential. For internal use only. Not to be reproduced or shared without permission. </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3760184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with image cyan">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r>
              <a:rPr lang="en-GB"/>
              <a:t>Highly Confidential. For internal use only. Not to be reproduced or shared without permission. </a:t>
            </a:r>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1096688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2"/>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8A4570-3685-4E65-BC9F-C4C12A3BC51C}"/>
              </a:ext>
            </a:extLst>
          </p:cNvPr>
          <p:cNvSpPr>
            <a:spLocks noGrp="1"/>
          </p:cNvSpPr>
          <p:nvPr>
            <p:ph type="ctrTitle"/>
          </p:nvPr>
        </p:nvSpPr>
        <p:spPr>
          <a:xfrm>
            <a:off x="9428480" y="4626667"/>
            <a:ext cx="2072639" cy="1237665"/>
          </a:xfrm>
        </p:spPr>
        <p:txBody>
          <a:bodyPr anchor="b"/>
          <a:lstStyle>
            <a:lvl1pPr algn="l">
              <a:defRPr sz="1800">
                <a:solidFill>
                  <a:schemeClr val="tx2"/>
                </a:solidFill>
              </a:defRPr>
            </a:lvl1pPr>
          </a:lstStyle>
          <a:p>
            <a:r>
              <a:rPr lang="en-US"/>
              <a:t>Click to edit Master title style</a:t>
            </a:r>
            <a:endParaRPr lang="en-GB"/>
          </a:p>
        </p:txBody>
      </p:sp>
      <p:grpSp>
        <p:nvGrpSpPr>
          <p:cNvPr id="23" name="Group 22">
            <a:extLst>
              <a:ext uri="{FF2B5EF4-FFF2-40B4-BE49-F238E27FC236}">
                <a16:creationId xmlns:a16="http://schemas.microsoft.com/office/drawing/2014/main" id="{6C92CD6A-ED7E-4D35-BAE5-B97C92F3074F}"/>
              </a:ext>
            </a:extLst>
          </p:cNvPr>
          <p:cNvGrpSpPr/>
          <p:nvPr userDrawn="1"/>
        </p:nvGrpSpPr>
        <p:grpSpPr>
          <a:xfrm>
            <a:off x="2017181" y="1303185"/>
            <a:ext cx="1634069" cy="518287"/>
            <a:chOff x="2017181" y="1303185"/>
            <a:chExt cx="1634069" cy="518287"/>
          </a:xfrm>
        </p:grpSpPr>
        <p:sp>
          <p:nvSpPr>
            <p:cNvPr id="9" name="Freeform 26">
              <a:extLst>
                <a:ext uri="{FF2B5EF4-FFF2-40B4-BE49-F238E27FC236}">
                  <a16:creationId xmlns:a16="http://schemas.microsoft.com/office/drawing/2014/main" id="{DE99284C-E2AD-41A0-B242-1E9B0E84F25F}"/>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a:extLst>
                <a:ext uri="{FF2B5EF4-FFF2-40B4-BE49-F238E27FC236}">
                  <a16:creationId xmlns:a16="http://schemas.microsoft.com/office/drawing/2014/main" id="{0CD5324F-17E2-4E66-AA21-76F37C24938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a:extLst>
                <a:ext uri="{FF2B5EF4-FFF2-40B4-BE49-F238E27FC236}">
                  <a16:creationId xmlns:a16="http://schemas.microsoft.com/office/drawing/2014/main" id="{2F09C407-C933-46EC-A775-F239B921E6B4}"/>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a:extLst>
                <a:ext uri="{FF2B5EF4-FFF2-40B4-BE49-F238E27FC236}">
                  <a16:creationId xmlns:a16="http://schemas.microsoft.com/office/drawing/2014/main" id="{A59C8678-39CD-4E1E-9EB3-8449273C6237}"/>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a:extLst>
                <a:ext uri="{FF2B5EF4-FFF2-40B4-BE49-F238E27FC236}">
                  <a16:creationId xmlns:a16="http://schemas.microsoft.com/office/drawing/2014/main" id="{DEF75281-66EA-467F-A645-DFF6A6EAA044}"/>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a:extLst>
                <a:ext uri="{FF2B5EF4-FFF2-40B4-BE49-F238E27FC236}">
                  <a16:creationId xmlns:a16="http://schemas.microsoft.com/office/drawing/2014/main" id="{3F5BD869-6564-4968-9490-1F853477E0EF}"/>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2">
              <a:extLst>
                <a:ext uri="{FF2B5EF4-FFF2-40B4-BE49-F238E27FC236}">
                  <a16:creationId xmlns:a16="http://schemas.microsoft.com/office/drawing/2014/main" id="{3EDB1051-6B64-49E6-BD65-5CEB0B4F0D76}"/>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3">
              <a:extLst>
                <a:ext uri="{FF2B5EF4-FFF2-40B4-BE49-F238E27FC236}">
                  <a16:creationId xmlns:a16="http://schemas.microsoft.com/office/drawing/2014/main" id="{815CB7C1-6900-4996-AC9B-E3B32DB9D6F8}"/>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34">
              <a:extLst>
                <a:ext uri="{FF2B5EF4-FFF2-40B4-BE49-F238E27FC236}">
                  <a16:creationId xmlns:a16="http://schemas.microsoft.com/office/drawing/2014/main" id="{2845D648-3776-4102-8D46-250B9C354EB3}"/>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8" name="Line 6">
            <a:extLst>
              <a:ext uri="{FF2B5EF4-FFF2-40B4-BE49-F238E27FC236}">
                <a16:creationId xmlns:a16="http://schemas.microsoft.com/office/drawing/2014/main" id="{EA373F53-53C4-474C-836E-61FF6B02D1D8}"/>
              </a:ext>
            </a:extLst>
          </p:cNvPr>
          <p:cNvSpPr>
            <a:spLocks noChangeShapeType="1"/>
          </p:cNvSpPr>
          <p:nvPr userDrawn="1"/>
        </p:nvSpPr>
        <p:spPr bwMode="auto">
          <a:xfrm>
            <a:off x="509289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7">
            <a:extLst>
              <a:ext uri="{FF2B5EF4-FFF2-40B4-BE49-F238E27FC236}">
                <a16:creationId xmlns:a16="http://schemas.microsoft.com/office/drawing/2014/main" id="{6BD4413F-62AD-4373-B07F-B9745E67D600}"/>
              </a:ext>
            </a:extLst>
          </p:cNvPr>
          <p:cNvSpPr>
            <a:spLocks noChangeShapeType="1"/>
          </p:cNvSpPr>
          <p:nvPr userDrawn="1"/>
        </p:nvSpPr>
        <p:spPr bwMode="auto">
          <a:xfrm>
            <a:off x="10995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8">
            <a:extLst>
              <a:ext uri="{FF2B5EF4-FFF2-40B4-BE49-F238E27FC236}">
                <a16:creationId xmlns:a16="http://schemas.microsoft.com/office/drawing/2014/main" id="{D48B21F6-C545-4B7E-84E9-E19F01568154}"/>
              </a:ext>
            </a:extLst>
          </p:cNvPr>
          <p:cNvSpPr>
            <a:spLocks noChangeShapeType="1"/>
          </p:cNvSpPr>
          <p:nvPr userDrawn="1"/>
        </p:nvSpPr>
        <p:spPr bwMode="auto">
          <a:xfrm>
            <a:off x="459054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6">
            <a:extLst>
              <a:ext uri="{FF2B5EF4-FFF2-40B4-BE49-F238E27FC236}">
                <a16:creationId xmlns:a16="http://schemas.microsoft.com/office/drawing/2014/main" id="{53C271A6-1538-44A7-A8D2-BDBAEB4EAD35}"/>
              </a:ext>
            </a:extLst>
          </p:cNvPr>
          <p:cNvSpPr>
            <a:spLocks noChangeShapeType="1"/>
          </p:cNvSpPr>
          <p:nvPr userDrawn="1"/>
        </p:nvSpPr>
        <p:spPr bwMode="auto">
          <a:xfrm>
            <a:off x="11581808"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7">
            <a:extLst>
              <a:ext uri="{FF2B5EF4-FFF2-40B4-BE49-F238E27FC236}">
                <a16:creationId xmlns:a16="http://schemas.microsoft.com/office/drawing/2014/main" id="{972D9229-07E7-4BE5-9E2B-76A227B3BFE5}"/>
              </a:ext>
            </a:extLst>
          </p:cNvPr>
          <p:cNvSpPr>
            <a:spLocks noChangeShapeType="1"/>
          </p:cNvSpPr>
          <p:nvPr userDrawn="1"/>
        </p:nvSpPr>
        <p:spPr bwMode="auto">
          <a:xfrm>
            <a:off x="9095932" y="2100134"/>
            <a:ext cx="0" cy="3708000"/>
          </a:xfrm>
          <a:prstGeom prst="line">
            <a:avLst/>
          </a:prstGeom>
          <a:noFill/>
          <a:ln w="952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Line 6">
            <a:extLst>
              <a:ext uri="{FF2B5EF4-FFF2-40B4-BE49-F238E27FC236}">
                <a16:creationId xmlns:a16="http://schemas.microsoft.com/office/drawing/2014/main" id="{AD03812C-3733-40A5-93C6-D4C25C670C9D}"/>
              </a:ext>
            </a:extLst>
          </p:cNvPr>
          <p:cNvSpPr>
            <a:spLocks noChangeShapeType="1"/>
          </p:cNvSpPr>
          <p:nvPr userDrawn="1"/>
        </p:nvSpPr>
        <p:spPr bwMode="auto">
          <a:xfrm>
            <a:off x="2079436" y="2100134"/>
            <a:ext cx="0" cy="370800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8662788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60" userDrawn="1">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Footer only navy">
    <p:bg>
      <p:bgRef idx="1001">
        <a:schemeClr val="bg2"/>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p:txBody>
          <a:bodyPr/>
          <a:lstStyle>
            <a:lvl1pPr>
              <a:defRPr>
                <a:solidFill>
                  <a:schemeClr val="tx1"/>
                </a:solidFill>
              </a:defRPr>
            </a:lvl1pPr>
          </a:lstStyle>
          <a:p>
            <a:r>
              <a:rPr lang="en-GB"/>
              <a:t>Highly Confidential. For internal use only. Not to be reproduced or shared without permission. </a:t>
            </a:r>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tx1"/>
                </a:solidFill>
              </a:defRPr>
            </a:lvl1pPr>
          </a:lstStyle>
          <a:p>
            <a:fld id="{043C2FB7-9533-4568-9B8F-F5133F6949BD}" type="slidenum">
              <a:rPr lang="en-GB" smtClean="0"/>
              <a:pPr/>
              <a:t>‹#›</a:t>
            </a:fld>
            <a:endParaRPr lang="en-GB"/>
          </a:p>
        </p:txBody>
      </p:sp>
    </p:spTree>
    <p:extLst>
      <p:ext uri="{BB962C8B-B14F-4D97-AF65-F5344CB8AC3E}">
        <p14:creationId xmlns:p14="http://schemas.microsoft.com/office/powerpoint/2010/main" val="3173467806"/>
      </p:ext>
    </p:extLst>
  </p:cSld>
  <p:clrMapOvr>
    <a:overrideClrMapping bg1="dk1" tx1="lt1" bg2="dk2" tx2="lt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Footer only whi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1785046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126156"/>
      </p:ext>
    </p:extLst>
  </p:cSld>
  <p:clrMapOvr>
    <a:overrideClrMapping bg1="dk1" tx1="lt1" bg2="dk2" tx2="lt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Instructions 1">
    <p:spTree>
      <p:nvGrpSpPr>
        <p:cNvPr id="1" name=""/>
        <p:cNvGrpSpPr/>
        <p:nvPr/>
      </p:nvGrpSpPr>
      <p:grpSpPr>
        <a:xfrm>
          <a:off x="0" y="0"/>
          <a:ext cx="0" cy="0"/>
          <a:chOff x="0" y="0"/>
          <a:chExt cx="0" cy="0"/>
        </a:xfrm>
      </p:grpSpPr>
      <p:sp>
        <p:nvSpPr>
          <p:cNvPr id="22" name="TextBox 21"/>
          <p:cNvSpPr txBox="1"/>
          <p:nvPr userDrawn="1"/>
        </p:nvSpPr>
        <p:spPr>
          <a:xfrm>
            <a:off x="806400" y="1957388"/>
            <a:ext cx="4056200" cy="3919537"/>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This template was created with a master theme called Capita August 2019. Use this quick reference guide to help choose your layouts, add content, and format text and content elements. </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Getting started</a:t>
            </a:r>
            <a:br>
              <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You can modify any of the existing example slides in this template, or start with a fresh layout.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Starting fresh</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On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New Slide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select the layout from the Capita Theme in the dropdown menu which appears to best suit your content.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To change your layout</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On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Layout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select an option from the </a:t>
            </a:r>
            <a:r>
              <a:rPr kumimoji="0" lang="en-US" sz="1400" b="0" i="0" u="none" strike="noStrike" kern="1200" cap="none" spc="0" normalizeH="0" baseline="0" noProof="0" err="1">
                <a:ln>
                  <a:noFill/>
                </a:ln>
                <a:solidFill>
                  <a:schemeClr val="tx2"/>
                </a:solidFill>
                <a:effectLst/>
                <a:uLnTx/>
                <a:uFillTx/>
                <a:latin typeface="Arial Regular" charset="0"/>
                <a:ea typeface="Arial Regular" charset="0"/>
                <a:cs typeface="Arial Regular" charset="0"/>
              </a:rPr>
              <a:t>CapitaTheme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in the dropdown menu. Your slide will adopt the newly selected format and content will shift accordingly.</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9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Avoid stretching, shrinking and adding new elements to your layout. instead, select a predesigned layout that meets your needs. </a:t>
            </a:r>
            <a:br>
              <a:rPr kumimoji="0" lang="en-US" sz="9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9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This ensures consistency and prevents errors later on.</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endPar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endPar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sp>
        <p:nvSpPr>
          <p:cNvPr id="18" name="Line 11">
            <a:extLst>
              <a:ext uri="{FF2B5EF4-FFF2-40B4-BE49-F238E27FC236}">
                <a16:creationId xmlns:a16="http://schemas.microsoft.com/office/drawing/2014/main" id="{82A72A21-7934-4491-8AFF-5C59B8DA862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TextBox 18">
            <a:extLst>
              <a:ext uri="{FF2B5EF4-FFF2-40B4-BE49-F238E27FC236}">
                <a16:creationId xmlns:a16="http://schemas.microsoft.com/office/drawing/2014/main" id="{1AFA15DE-30AD-4640-A44D-7B96B39EC318}"/>
              </a:ext>
            </a:extLst>
          </p:cNvPr>
          <p:cNvSpPr txBox="1"/>
          <p:nvPr userDrawn="1"/>
        </p:nvSpPr>
        <p:spPr>
          <a:xfrm>
            <a:off x="806400"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20" name="Rectangle 19">
            <a:extLst>
              <a:ext uri="{FF2B5EF4-FFF2-40B4-BE49-F238E27FC236}">
                <a16:creationId xmlns:a16="http://schemas.microsoft.com/office/drawing/2014/main" id="{EF0E1C60-E9FB-4179-9731-37D5D5CD52ED}"/>
              </a:ext>
            </a:extLst>
          </p:cNvPr>
          <p:cNvSpPr/>
          <p:nvPr userDrawn="1"/>
        </p:nvSpPr>
        <p:spPr>
          <a:xfrm>
            <a:off x="806400" y="625655"/>
            <a:ext cx="1792157" cy="369332"/>
          </a:xfrm>
          <a:prstGeom prst="rect">
            <a:avLst/>
          </a:prstGeom>
        </p:spPr>
        <p:txBody>
          <a:bodyPr wrap="none" lIns="0" tIns="0" rIns="0" bIns="0">
            <a:spAutoFit/>
          </a:bodyPr>
          <a:lstStyle/>
          <a:p>
            <a:r>
              <a:rPr lang="en-US" sz="2400" b="1">
                <a:solidFill>
                  <a:schemeClr val="tx2"/>
                </a:solidFill>
              </a:rPr>
              <a:t>Introduction</a:t>
            </a:r>
          </a:p>
        </p:txBody>
      </p:sp>
      <p:pic>
        <p:nvPicPr>
          <p:cNvPr id="17" name="Picture 16" descr="A picture containing device, meter&#10;&#10;Description automatically generated">
            <a:extLst>
              <a:ext uri="{FF2B5EF4-FFF2-40B4-BE49-F238E27FC236}">
                <a16:creationId xmlns:a16="http://schemas.microsoft.com/office/drawing/2014/main" id="{CED4C42F-B79D-4DE8-9094-471BEC62AD7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400" y="979488"/>
            <a:ext cx="10584000" cy="800099"/>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74F40086-7D68-4F2B-A9B2-2FB6F58AD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84813" y="1957388"/>
            <a:ext cx="2088489" cy="4633416"/>
          </a:xfrm>
          <a:prstGeom prst="rect">
            <a:avLst/>
          </a:prstGeom>
          <a:ln>
            <a:noFill/>
          </a:ln>
          <a:effectLst/>
        </p:spPr>
      </p:pic>
      <p:pic>
        <p:nvPicPr>
          <p:cNvPr id="27" name="Picture 26" descr="A screenshot of a computer&#10;&#10;Description automatically generated">
            <a:extLst>
              <a:ext uri="{FF2B5EF4-FFF2-40B4-BE49-F238E27FC236}">
                <a16:creationId xmlns:a16="http://schemas.microsoft.com/office/drawing/2014/main" id="{5E4AB281-A4F7-4F75-B3F9-80E53DA3312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923214" y="1964471"/>
            <a:ext cx="3132714" cy="4151321"/>
          </a:xfrm>
          <a:prstGeom prst="rect">
            <a:avLst/>
          </a:prstGeom>
          <a:ln w="12700">
            <a:noFill/>
          </a:ln>
          <a:effectLst/>
        </p:spPr>
      </p:pic>
      <p:sp>
        <p:nvSpPr>
          <p:cNvPr id="28" name="Rectangle 27">
            <a:extLst>
              <a:ext uri="{FF2B5EF4-FFF2-40B4-BE49-F238E27FC236}">
                <a16:creationId xmlns:a16="http://schemas.microsoft.com/office/drawing/2014/main" id="{CE123C39-98FE-4097-9E37-9FF88207D114}"/>
              </a:ext>
            </a:extLst>
          </p:cNvPr>
          <p:cNvSpPr/>
          <p:nvPr userDrawn="1"/>
        </p:nvSpPr>
        <p:spPr>
          <a:xfrm>
            <a:off x="1876425" y="1174432"/>
            <a:ext cx="269082" cy="593377"/>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A18EE3BA-5F3A-4F48-8A1F-E0C79FC0F78F}"/>
              </a:ext>
            </a:extLst>
          </p:cNvPr>
          <p:cNvSpPr/>
          <p:nvPr userDrawn="1"/>
        </p:nvSpPr>
        <p:spPr>
          <a:xfrm>
            <a:off x="2157411" y="1174433"/>
            <a:ext cx="492919" cy="174388"/>
          </a:xfrm>
          <a:prstGeom prst="rect">
            <a:avLst/>
          </a:prstGeom>
          <a:solidFill>
            <a:schemeClr val="tx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6F960805-EC4A-42A4-8D90-286673E76834}"/>
              </a:ext>
            </a:extLst>
          </p:cNvPr>
          <p:cNvSpPr/>
          <p:nvPr userDrawn="1"/>
        </p:nvSpPr>
        <p:spPr>
          <a:xfrm>
            <a:off x="5484812" y="2656060"/>
            <a:ext cx="2161983" cy="394903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9F2A68BA-4671-4598-8922-810AA6AC75AF}"/>
              </a:ext>
            </a:extLst>
          </p:cNvPr>
          <p:cNvSpPr/>
          <p:nvPr userDrawn="1"/>
        </p:nvSpPr>
        <p:spPr>
          <a:xfrm>
            <a:off x="7937150" y="2190207"/>
            <a:ext cx="3132714" cy="38168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0629817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nstructions 2">
    <p:spTree>
      <p:nvGrpSpPr>
        <p:cNvPr id="1" name=""/>
        <p:cNvGrpSpPr/>
        <p:nvPr/>
      </p:nvGrpSpPr>
      <p:grpSpPr>
        <a:xfrm>
          <a:off x="0" y="0"/>
          <a:ext cx="0" cy="0"/>
          <a:chOff x="0" y="0"/>
          <a:chExt cx="0" cy="0"/>
        </a:xfrm>
      </p:grpSpPr>
      <p:sp>
        <p:nvSpPr>
          <p:cNvPr id="22" name="TextBox 21"/>
          <p:cNvSpPr txBox="1"/>
          <p:nvPr userDrawn="1"/>
        </p:nvSpPr>
        <p:spPr>
          <a:xfrm>
            <a:off x="804863" y="2938463"/>
            <a:ext cx="4067176" cy="1231106"/>
          </a:xfrm>
          <a:prstGeom prst="rect">
            <a:avLst/>
          </a:prstGeom>
          <a:noFill/>
        </p:spPr>
        <p:txBody>
          <a:bodyPr wrap="square" lIns="0" tIns="0" rIns="0" bIns="0" rtlCol="0">
            <a:spAutoFit/>
          </a:bodyPr>
          <a:lstStyle/>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There is no need to manually style text when using the Capita Theme. Text styles,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including bullets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are preset and can be found by using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 tool</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Use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 Less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 More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buttons in the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navigate between preset text styles.</a:t>
            </a:r>
          </a:p>
        </p:txBody>
      </p:sp>
      <p:sp>
        <p:nvSpPr>
          <p:cNvPr id="17" name="TextBox 16">
            <a:extLst>
              <a:ext uri="{FF2B5EF4-FFF2-40B4-BE49-F238E27FC236}">
                <a16:creationId xmlns:a16="http://schemas.microsoft.com/office/drawing/2014/main" id="{7F092475-C4E8-4B87-8FDB-7AB2EEFECBA5}"/>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8" name="Line 11">
            <a:extLst>
              <a:ext uri="{FF2B5EF4-FFF2-40B4-BE49-F238E27FC236}">
                <a16:creationId xmlns:a16="http://schemas.microsoft.com/office/drawing/2014/main" id="{BB4C48B3-02BC-4895-A9FD-6CFD5D2AF5BE}"/>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TextBox 18">
            <a:extLst>
              <a:ext uri="{FF2B5EF4-FFF2-40B4-BE49-F238E27FC236}">
                <a16:creationId xmlns:a16="http://schemas.microsoft.com/office/drawing/2014/main" id="{BD3EF62D-FD75-4F3A-86D4-6EA3101BA798}"/>
              </a:ext>
            </a:extLst>
          </p:cNvPr>
          <p:cNvSpPr txBox="1"/>
          <p:nvPr userDrawn="1"/>
        </p:nvSpPr>
        <p:spPr>
          <a:xfrm>
            <a:off x="6091237" y="2938463"/>
            <a:ext cx="5295899" cy="2958141"/>
          </a:xfrm>
          <a:prstGeom prst="rect">
            <a:avLst/>
          </a:prstGeom>
          <a:solidFill>
            <a:schemeClr val="bg1">
              <a:lumMod val="95000"/>
            </a:schemeClr>
          </a:solidFill>
        </p:spPr>
        <p:txBody>
          <a:bodyPr wrap="square" lIns="252000" tIns="180000" rIns="324000" bIns="108000" rtlCol="0">
            <a:noAutofit/>
          </a:body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tab pos="1524000" algn="l"/>
              </a:tabLst>
              <a:defRPr/>
            </a:pPr>
            <a:r>
              <a:rPr kumimoji="0" lang="en-US" sz="1800" b="1" i="0" u="none" strike="noStrike" kern="1200" cap="none" spc="0" normalizeH="0" baseline="0" noProof="0">
                <a:ln>
                  <a:noFill/>
                </a:ln>
                <a:solidFill>
                  <a:srgbClr val="02083C"/>
                </a:solidFill>
                <a:effectLst/>
                <a:uLnTx/>
                <a:uFillTx/>
                <a:latin typeface="+mn-lt"/>
                <a:ea typeface="+mn-ea"/>
                <a:cs typeface="+mn-cs"/>
              </a:rPr>
              <a:t>First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Subheading</a:t>
            </a:r>
          </a:p>
          <a:p>
            <a:pPr marL="0" marR="0" lvl="1"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tab pos="1524000" algn="l"/>
              </a:tabLst>
              <a:defRPr/>
            </a:pPr>
            <a:r>
              <a:rPr kumimoji="0" lang="en-US" sz="1800" b="0" i="0" u="none" strike="noStrike" kern="1200" cap="none" spc="0" normalizeH="0" baseline="0" noProof="0">
                <a:ln>
                  <a:noFill/>
                </a:ln>
                <a:solidFill>
                  <a:srgbClr val="02083C"/>
                </a:solidFill>
                <a:effectLst/>
                <a:uLnTx/>
                <a:uFillTx/>
                <a:latin typeface="+mn-lt"/>
                <a:ea typeface="+mn-ea"/>
                <a:cs typeface="+mn-cs"/>
              </a:rPr>
              <a:t>Second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Body text</a:t>
            </a:r>
            <a:endParaRPr kumimoji="0" 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179388" marR="0" lvl="2" indent="-179388" algn="l" defTabSz="914400" rtl="0" eaLnBrk="1" fontAlgn="auto" latinLnBrk="0" hangingPunct="1">
              <a:lnSpc>
                <a:spcPct val="100000"/>
              </a:lnSpc>
              <a:spcBef>
                <a:spcPts val="600"/>
              </a:spcBef>
              <a:spcAft>
                <a:spcPts val="0"/>
              </a:spcAft>
              <a:buClr>
                <a:srgbClr val="02083C"/>
              </a:buClr>
              <a:buSzTx/>
              <a:buFont typeface="Arial" panose="020B0604020202020204" pitchFamily="34" charset="0"/>
              <a:buChar char="•"/>
              <a:tabLst>
                <a:tab pos="1524000" algn="l"/>
              </a:tabLst>
              <a:defRPr/>
            </a:pPr>
            <a:r>
              <a:rPr kumimoji="0" lang="en-US" sz="1800" b="0" i="0" u="none" strike="noStrike" kern="1200" cap="none" spc="0" normalizeH="0" baseline="0" noProof="0">
                <a:ln>
                  <a:noFill/>
                </a:ln>
                <a:solidFill>
                  <a:srgbClr val="02083C"/>
                </a:solidFill>
                <a:effectLst/>
                <a:uLnTx/>
                <a:uFillTx/>
                <a:latin typeface="+mn-lt"/>
                <a:ea typeface="+mn-ea"/>
                <a:cs typeface="+mn-cs"/>
              </a:rPr>
              <a:t>Third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Bullet level one</a:t>
            </a:r>
            <a:endParaRPr kumimoji="0" 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357188" marR="0" lvl="3" indent="-171450" algn="l" defTabSz="914400" rtl="0" eaLnBrk="1" fontAlgn="auto" latinLnBrk="0" hangingPunct="1">
              <a:lnSpc>
                <a:spcPct val="100000"/>
              </a:lnSpc>
              <a:spcBef>
                <a:spcPts val="300"/>
              </a:spcBef>
              <a:spcAft>
                <a:spcPts val="0"/>
              </a:spcAft>
              <a:buClr>
                <a:srgbClr val="02083C"/>
              </a:buClr>
              <a:buSzTx/>
              <a:buFont typeface="Arial" panose="020B0604020202020204" pitchFamily="34" charset="0"/>
              <a:buChar char="•"/>
              <a:tabLst>
                <a:tab pos="1524000" algn="l"/>
              </a:tabLst>
              <a:defRPr/>
            </a:pPr>
            <a:r>
              <a:rPr kumimoji="0" lang="en-US" sz="1400" b="0" i="0" u="none" strike="noStrike" kern="1200" cap="none" spc="0" normalizeH="0" baseline="0" noProof="0">
                <a:ln>
                  <a:noFill/>
                </a:ln>
                <a:solidFill>
                  <a:srgbClr val="02083C"/>
                </a:solidFill>
                <a:effectLst/>
                <a:uLnTx/>
                <a:uFillTx/>
                <a:latin typeface="+mn-lt"/>
                <a:ea typeface="+mn-ea"/>
                <a:cs typeface="+mn-cs"/>
              </a:rPr>
              <a:t>Fourth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Bullet level  two</a:t>
            </a:r>
            <a:endParaRPr kumimoji="0" lang="en-US" sz="14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536575" marR="0" lvl="4" indent="-182563" algn="l" defTabSz="914400" rtl="0" eaLnBrk="1" fontAlgn="auto" latinLnBrk="0" hangingPunct="1">
              <a:lnSpc>
                <a:spcPct val="100000"/>
              </a:lnSpc>
              <a:spcBef>
                <a:spcPts val="300"/>
              </a:spcBef>
              <a:spcAft>
                <a:spcPts val="0"/>
              </a:spcAft>
              <a:buClr>
                <a:srgbClr val="02083C"/>
              </a:buClr>
              <a:buSzTx/>
              <a:buFont typeface="Arial" panose="020B0604020202020204" pitchFamily="34" charset="0"/>
              <a:buChar char="•"/>
              <a:tabLst>
                <a:tab pos="1524000" algn="l"/>
              </a:tabLst>
              <a:defRPr/>
            </a:pPr>
            <a:r>
              <a:rPr kumimoji="0" lang="en-US" sz="1200" b="0" i="0" u="none" strike="noStrike" kern="1200" cap="none" spc="0" normalizeH="0" baseline="0" noProof="0">
                <a:ln>
                  <a:noFill/>
                </a:ln>
                <a:solidFill>
                  <a:srgbClr val="02083C"/>
                </a:solidFill>
                <a:effectLst/>
                <a:uLnTx/>
                <a:uFillTx/>
                <a:latin typeface="+mn-lt"/>
                <a:ea typeface="+mn-ea"/>
                <a:cs typeface="+mn-cs"/>
              </a:rPr>
              <a:t>Fifth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Bullet level  three</a:t>
            </a:r>
          </a:p>
          <a:p>
            <a:pPr marL="0" marR="0" lvl="5" indent="0" algn="l" defTabSz="914400" rtl="0" eaLnBrk="1" fontAlgn="auto" latinLnBrk="0" hangingPunct="1">
              <a:lnSpc>
                <a:spcPct val="100000"/>
              </a:lnSpc>
              <a:spcBef>
                <a:spcPts val="500"/>
              </a:spcBef>
              <a:spcAft>
                <a:spcPts val="0"/>
              </a:spcAft>
              <a:buClr>
                <a:srgbClr val="02083C"/>
              </a:buClr>
              <a:buSzTx/>
              <a:buFont typeface="Arial" panose="020B0604020202020204" pitchFamily="34" charset="0"/>
              <a:buNone/>
              <a:tabLst>
                <a:tab pos="1524000" algn="l"/>
              </a:tabLst>
              <a:defRPr/>
            </a:pPr>
            <a:r>
              <a:rPr kumimoji="0" lang="en-US" sz="1200" b="0" i="1" u="none" strike="noStrike" kern="1200" cap="none" spc="0" normalizeH="0" baseline="0" noProof="0">
                <a:ln>
                  <a:noFill/>
                </a:ln>
                <a:solidFill>
                  <a:srgbClr val="02083C"/>
                </a:solidFill>
                <a:effectLst/>
                <a:uLnTx/>
                <a:uFillTx/>
                <a:latin typeface="+mn-lt"/>
                <a:ea typeface="+mn-ea"/>
                <a:cs typeface="+mn-cs"/>
              </a:rPr>
              <a:t>Sixth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Captions/footnotes</a:t>
            </a:r>
            <a:endParaRPr kumimoji="0" lang="en-US" sz="1200" b="0" i="1"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0" marR="0" lvl="6" indent="0" algn="l" defTabSz="914400" rtl="0" eaLnBrk="1" fontAlgn="auto" latinLnBrk="0" hangingPunct="1">
              <a:lnSpc>
                <a:spcPct val="100000"/>
              </a:lnSpc>
              <a:spcBef>
                <a:spcPts val="1200"/>
              </a:spcBef>
              <a:spcAft>
                <a:spcPts val="0"/>
              </a:spcAft>
              <a:buClr>
                <a:srgbClr val="02083C"/>
              </a:buClr>
              <a:buSzTx/>
              <a:buFont typeface="Arial" panose="020B0604020202020204" pitchFamily="34" charset="0"/>
              <a:buNone/>
              <a:tabLst>
                <a:tab pos="1524000" algn="l"/>
              </a:tabLst>
              <a:defRPr/>
            </a:pPr>
            <a:r>
              <a:rPr kumimoji="0" lang="en-US" sz="1200" b="1" i="0" u="none" strike="noStrike" kern="1200" cap="all" spc="0" normalizeH="0" baseline="0" noProof="0">
                <a:ln>
                  <a:noFill/>
                </a:ln>
                <a:solidFill>
                  <a:srgbClr val="02083C"/>
                </a:solidFill>
                <a:effectLst/>
                <a:uLnTx/>
                <a:uFillTx/>
                <a:latin typeface="+mn-lt"/>
                <a:ea typeface="+mn-ea"/>
                <a:cs typeface="+mn-cs"/>
              </a:rPr>
              <a:t>Seventh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Captions/footnotes Caps Bold</a:t>
            </a:r>
            <a:endParaRPr kumimoji="0" lang="en-US" sz="1200" b="1" i="0" u="none" strike="noStrike" kern="1200" cap="all" spc="0" normalizeH="0" baseline="0" noProof="0">
              <a:ln>
                <a:noFill/>
              </a:ln>
              <a:solidFill>
                <a:schemeClr val="tx1">
                  <a:lumMod val="50000"/>
                  <a:lumOff val="50000"/>
                </a:schemeClr>
              </a:solidFill>
              <a:effectLst/>
              <a:uLnTx/>
              <a:uFillTx/>
              <a:latin typeface="+mn-lt"/>
              <a:ea typeface="+mn-ea"/>
              <a:cs typeface="+mn-cs"/>
            </a:endParaRPr>
          </a:p>
          <a:p>
            <a:pPr marL="0" marR="0" lvl="7" indent="0" algn="l" defTabSz="914400" rtl="0" eaLnBrk="1" fontAlgn="auto" latinLnBrk="0" hangingPunct="1">
              <a:lnSpc>
                <a:spcPct val="100000"/>
              </a:lnSpc>
              <a:spcBef>
                <a:spcPts val="1200"/>
              </a:spcBef>
              <a:spcAft>
                <a:spcPts val="0"/>
              </a:spcAft>
              <a:buClr>
                <a:srgbClr val="02083C"/>
              </a:buClr>
              <a:buSzTx/>
              <a:buFont typeface="Arial" panose="020B0604020202020204" pitchFamily="34" charset="0"/>
              <a:buNone/>
              <a:tabLst>
                <a:tab pos="1524000" algn="l"/>
              </a:tabLst>
              <a:defRPr/>
            </a:pPr>
            <a:r>
              <a:rPr kumimoji="0" lang="en-US" sz="1200" b="0" i="0" u="none" strike="noStrike" kern="1200" cap="all" spc="0" normalizeH="0" baseline="0" noProof="0">
                <a:ln>
                  <a:noFill/>
                </a:ln>
                <a:solidFill>
                  <a:srgbClr val="02083C"/>
                </a:solidFill>
                <a:effectLst/>
                <a:uLnTx/>
                <a:uFillTx/>
                <a:latin typeface="+mn-lt"/>
                <a:ea typeface="+mn-ea"/>
                <a:cs typeface="+mn-cs"/>
              </a:rPr>
              <a:t>Eighth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Captions/footnotes Caps </a:t>
            </a:r>
            <a:endParaRPr kumimoji="0" lang="en-US" sz="1200" b="0" i="0" u="none" strike="noStrike" kern="1200" cap="all" spc="0" normalizeH="0" baseline="0" noProof="0">
              <a:ln>
                <a:noFill/>
              </a:ln>
              <a:solidFill>
                <a:schemeClr val="tx1">
                  <a:lumMod val="50000"/>
                  <a:lumOff val="50000"/>
                </a:schemeClr>
              </a:solidFill>
              <a:effectLst/>
              <a:uLnTx/>
              <a:uFillTx/>
              <a:latin typeface="+mn-lt"/>
              <a:ea typeface="+mn-ea"/>
              <a:cs typeface="+mn-cs"/>
            </a:endParaRPr>
          </a:p>
          <a:p>
            <a:pPr marL="0" marR="0" lvl="8" indent="0" algn="l" defTabSz="914400" rtl="0" eaLnBrk="1" fontAlgn="auto" latinLnBrk="0" hangingPunct="1">
              <a:lnSpc>
                <a:spcPct val="90000"/>
              </a:lnSpc>
              <a:spcBef>
                <a:spcPts val="600"/>
              </a:spcBef>
              <a:spcAft>
                <a:spcPts val="0"/>
              </a:spcAft>
              <a:buClr>
                <a:srgbClr val="02083C"/>
              </a:buClr>
              <a:buSzTx/>
              <a:buFont typeface="Arial" panose="020B0604020202020204" pitchFamily="34" charset="0"/>
              <a:buNone/>
              <a:tabLst>
                <a:tab pos="1524000" algn="l"/>
              </a:tabLst>
              <a:defRPr/>
            </a:pPr>
            <a:r>
              <a:rPr kumimoji="0" lang="en-US" sz="900" b="0" i="0" u="none" strike="noStrike" kern="1200" cap="none" spc="0" normalizeH="0" baseline="0" noProof="0">
                <a:ln>
                  <a:noFill/>
                </a:ln>
                <a:solidFill>
                  <a:srgbClr val="02083C"/>
                </a:solidFill>
                <a:effectLst/>
                <a:uLnTx/>
                <a:uFillTx/>
                <a:latin typeface="+mn-lt"/>
                <a:ea typeface="+mn-ea"/>
                <a:cs typeface="+mn-cs"/>
              </a:rPr>
              <a:t>Ninth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a:t>
            </a:r>
            <a:r>
              <a:rPr kumimoji="0" lang="en-US" sz="1200" b="0" i="0" u="none" strike="noStrike" kern="1200" cap="none" spc="0" normalizeH="0" baseline="0" noProof="0" err="1">
                <a:ln>
                  <a:noFill/>
                </a:ln>
                <a:solidFill>
                  <a:schemeClr val="tx1">
                    <a:lumMod val="50000"/>
                    <a:lumOff val="50000"/>
                  </a:schemeClr>
                </a:solidFill>
                <a:effectLst/>
                <a:uLnTx/>
                <a:uFillTx/>
                <a:latin typeface="+mn-lt"/>
                <a:ea typeface="+mn-ea"/>
                <a:cs typeface="+mn-cs"/>
              </a:rPr>
              <a:t>Smallprint</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9pt</a:t>
            </a:r>
            <a:endParaRPr kumimoji="0" lang="en-US" sz="9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0" name="Rectangle 9">
            <a:extLst>
              <a:ext uri="{FF2B5EF4-FFF2-40B4-BE49-F238E27FC236}">
                <a16:creationId xmlns:a16="http://schemas.microsoft.com/office/drawing/2014/main" id="{7C9DAB74-D510-4A0E-A0EC-8A33EBF09195}"/>
              </a:ext>
            </a:extLst>
          </p:cNvPr>
          <p:cNvSpPr/>
          <p:nvPr userDrawn="1"/>
        </p:nvSpPr>
        <p:spPr>
          <a:xfrm>
            <a:off x="800919" y="625655"/>
            <a:ext cx="3164328" cy="369332"/>
          </a:xfrm>
          <a:prstGeom prst="rect">
            <a:avLst/>
          </a:prstGeom>
        </p:spPr>
        <p:txBody>
          <a:bodyPr wrap="none" lIns="0" tIns="0" rIns="0" bIns="0">
            <a:spAutoFit/>
          </a:bodyPr>
          <a:lstStyle/>
          <a:p>
            <a:r>
              <a:rPr lang="en-US" sz="2400" b="1">
                <a:solidFill>
                  <a:schemeClr val="tx2"/>
                </a:solidFill>
              </a:rPr>
              <a:t>Navigating text styles</a:t>
            </a:r>
          </a:p>
        </p:txBody>
      </p:sp>
      <p:pic>
        <p:nvPicPr>
          <p:cNvPr id="23" name="Picture 22" descr="A picture containing device, meter&#10;&#10;Description automatically generated">
            <a:extLst>
              <a:ext uri="{FF2B5EF4-FFF2-40B4-BE49-F238E27FC236}">
                <a16:creationId xmlns:a16="http://schemas.microsoft.com/office/drawing/2014/main" id="{2E9A5B43-D270-4E11-9B02-369B85862A8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399" y="979487"/>
            <a:ext cx="10584000" cy="800100"/>
          </a:xfrm>
          <a:prstGeom prst="rect">
            <a:avLst/>
          </a:prstGeom>
        </p:spPr>
      </p:pic>
      <p:sp>
        <p:nvSpPr>
          <p:cNvPr id="24" name="Rectangle 23">
            <a:extLst>
              <a:ext uri="{FF2B5EF4-FFF2-40B4-BE49-F238E27FC236}">
                <a16:creationId xmlns:a16="http://schemas.microsoft.com/office/drawing/2014/main" id="{C693921F-6BE1-4432-8D8B-025AB3CFFE9A}"/>
              </a:ext>
            </a:extLst>
          </p:cNvPr>
          <p:cNvSpPr/>
          <p:nvPr userDrawn="1"/>
        </p:nvSpPr>
        <p:spPr>
          <a:xfrm>
            <a:off x="5017293" y="1223964"/>
            <a:ext cx="340519" cy="188117"/>
          </a:xfrm>
          <a:prstGeom prst="rect">
            <a:avLst/>
          </a:prstGeom>
          <a:solidFill>
            <a:schemeClr val="tx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45">
            <a:extLst>
              <a:ext uri="{FF2B5EF4-FFF2-40B4-BE49-F238E27FC236}">
                <a16:creationId xmlns:a16="http://schemas.microsoft.com/office/drawing/2014/main" id="{8FCE6E67-9BE9-4D36-8EC6-3D2F5B340CF3}"/>
              </a:ext>
            </a:extLst>
          </p:cNvPr>
          <p:cNvPicPr>
            <a:picLocks noChangeAspect="1"/>
          </p:cNvPicPr>
          <p:nvPr userDrawn="1"/>
        </p:nvPicPr>
        <p:blipFill>
          <a:blip r:embed="rId3">
            <a:extLst>
              <a:ext uri="{28A0092B-C50C-407E-A947-70E740481C1C}">
                <a14:useLocalDpi xmlns:a14="http://schemas.microsoft.com/office/drawing/2010/main"/>
              </a:ext>
            </a:extLst>
          </a:blip>
          <a:stretch/>
        </p:blipFill>
        <p:spPr>
          <a:xfrm>
            <a:off x="5203323" y="1193270"/>
            <a:ext cx="2047875" cy="1323975"/>
          </a:xfrm>
          <a:prstGeom prst="rect">
            <a:avLst/>
          </a:prstGeom>
        </p:spPr>
      </p:pic>
      <p:pic>
        <p:nvPicPr>
          <p:cNvPr id="47" name="Picture 46">
            <a:extLst>
              <a:ext uri="{FF2B5EF4-FFF2-40B4-BE49-F238E27FC236}">
                <a16:creationId xmlns:a16="http://schemas.microsoft.com/office/drawing/2014/main" id="{F644CC86-F22A-4778-A5A5-DD1692C17D55}"/>
              </a:ext>
            </a:extLst>
          </p:cNvPr>
          <p:cNvPicPr>
            <a:picLocks noChangeAspect="1"/>
          </p:cNvPicPr>
          <p:nvPr userDrawn="1"/>
        </p:nvPicPr>
        <p:blipFill>
          <a:blip r:embed="rId4">
            <a:extLst>
              <a:ext uri="{28A0092B-C50C-407E-A947-70E740481C1C}">
                <a14:useLocalDpi xmlns:a14="http://schemas.microsoft.com/office/drawing/2010/main"/>
              </a:ext>
            </a:extLst>
          </a:blip>
          <a:stretch/>
        </p:blipFill>
        <p:spPr>
          <a:xfrm>
            <a:off x="3155448" y="1193270"/>
            <a:ext cx="2047875" cy="1323975"/>
          </a:xfrm>
          <a:prstGeom prst="rect">
            <a:avLst/>
          </a:prstGeom>
        </p:spPr>
      </p:pic>
      <p:sp>
        <p:nvSpPr>
          <p:cNvPr id="48" name="Rectangle 47">
            <a:extLst>
              <a:ext uri="{FF2B5EF4-FFF2-40B4-BE49-F238E27FC236}">
                <a16:creationId xmlns:a16="http://schemas.microsoft.com/office/drawing/2014/main" id="{5FA619E1-2123-4C9B-92CA-661F2069437D}"/>
              </a:ext>
            </a:extLst>
          </p:cNvPr>
          <p:cNvSpPr/>
          <p:nvPr userDrawn="1"/>
        </p:nvSpPr>
        <p:spPr>
          <a:xfrm>
            <a:off x="5206012" y="1193270"/>
            <a:ext cx="206861" cy="219372"/>
          </a:xfrm>
          <a:prstGeom prst="rect">
            <a:avLst/>
          </a:prstGeom>
          <a:solidFill>
            <a:schemeClr val="tx2">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0BF7C738-C4EE-439C-96A4-A994EFCB0D2E}"/>
              </a:ext>
            </a:extLst>
          </p:cNvPr>
          <p:cNvSpPr/>
          <p:nvPr userDrawn="1"/>
        </p:nvSpPr>
        <p:spPr>
          <a:xfrm>
            <a:off x="4994079" y="1193270"/>
            <a:ext cx="206861" cy="219372"/>
          </a:xfrm>
          <a:prstGeom prst="rect">
            <a:avLst/>
          </a:prstGeom>
          <a:solidFill>
            <a:schemeClr val="bg2">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E1D7EDDB-E844-46E4-89F5-528F81A63A63}"/>
              </a:ext>
            </a:extLst>
          </p:cNvPr>
          <p:cNvSpPr/>
          <p:nvPr userDrawn="1"/>
        </p:nvSpPr>
        <p:spPr>
          <a:xfrm>
            <a:off x="5206012" y="2003968"/>
            <a:ext cx="2045186" cy="50881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9A10AD6B-B087-4F26-AB37-404244046F67}"/>
              </a:ext>
            </a:extLst>
          </p:cNvPr>
          <p:cNvSpPr/>
          <p:nvPr userDrawn="1"/>
        </p:nvSpPr>
        <p:spPr>
          <a:xfrm>
            <a:off x="3150685" y="2003967"/>
            <a:ext cx="2045493" cy="50881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Connector: Elbow 51">
            <a:extLst>
              <a:ext uri="{FF2B5EF4-FFF2-40B4-BE49-F238E27FC236}">
                <a16:creationId xmlns:a16="http://schemas.microsoft.com/office/drawing/2014/main" id="{7055443B-3730-4CA9-91BA-103C00717E6C}"/>
              </a:ext>
            </a:extLst>
          </p:cNvPr>
          <p:cNvCxnSpPr>
            <a:stCxn id="49" idx="2"/>
            <a:endCxn id="51" idx="0"/>
          </p:cNvCxnSpPr>
          <p:nvPr userDrawn="1"/>
        </p:nvCxnSpPr>
        <p:spPr>
          <a:xfrm rot="5400000">
            <a:off x="4339809" y="1246265"/>
            <a:ext cx="591325" cy="924078"/>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DF7097EC-56CB-4A7F-AB54-489E1394D630}"/>
              </a:ext>
            </a:extLst>
          </p:cNvPr>
          <p:cNvCxnSpPr>
            <a:cxnSpLocks/>
            <a:stCxn id="48" idx="2"/>
            <a:endCxn id="50" idx="0"/>
          </p:cNvCxnSpPr>
          <p:nvPr userDrawn="1"/>
        </p:nvCxnSpPr>
        <p:spPr>
          <a:xfrm rot="16200000" flipH="1">
            <a:off x="5473361" y="1248724"/>
            <a:ext cx="591326" cy="919162"/>
          </a:xfrm>
          <a:prstGeom prst="bentConnector3">
            <a:avLst>
              <a:gd name="adj1" fmla="val 5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96992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nstructions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3FD60F-62BB-450D-808E-2B06F0909D2B}"/>
              </a:ext>
            </a:extLst>
          </p:cNvPr>
          <p:cNvSpPr/>
          <p:nvPr userDrawn="1"/>
        </p:nvSpPr>
        <p:spPr>
          <a:xfrm>
            <a:off x="4872037" y="1957388"/>
            <a:ext cx="6505576" cy="2941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userDrawn="1"/>
        </p:nvSpPr>
        <p:spPr>
          <a:xfrm>
            <a:off x="814387" y="1957387"/>
            <a:ext cx="3446463" cy="2941637"/>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Headings</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Placeholders for slide titles exist on most slides. Do not rearrange or reformat these placeholders. If you do so accidentally, any reformatting can be returned to the original style by clicking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Reset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in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Footers</a:t>
            </a:r>
            <a:b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Ensure footers are consistent by building your presentation from only one theme.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edit footers on individual slides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add/edit footer content, go to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Insert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Header &amp; Footer</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p:txBody>
      </p:sp>
      <p:sp>
        <p:nvSpPr>
          <p:cNvPr id="8" name="TextBox 7"/>
          <p:cNvSpPr txBox="1"/>
          <p:nvPr userDrawn="1"/>
        </p:nvSpPr>
        <p:spPr>
          <a:xfrm>
            <a:off x="5088430" y="2131062"/>
            <a:ext cx="6102348" cy="2623818"/>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Misaligned headers and footers</a:t>
            </a:r>
            <a:b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Misaligned headers and footers occur from dragging in slides from other templates. </a:t>
            </a:r>
            <a:b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To realign broken footers, first ensure that all slides are based on ONE master theme. </a:t>
            </a: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mn-ea"/>
                <a:cs typeface="+mn-cs"/>
              </a:rPr>
              <a:t>1. </a:t>
            </a:r>
            <a:r>
              <a:rPr kumimoji="0" lang="en-US" sz="1100" b="0" i="0" u="none" strike="noStrike" kern="1200" cap="none" spc="0" normalizeH="0" baseline="0" noProof="0">
                <a:ln>
                  <a:noFill/>
                </a:ln>
                <a:solidFill>
                  <a:schemeClr val="tx2"/>
                </a:solidFill>
                <a:effectLst/>
                <a:uLnTx/>
                <a:uFillTx/>
                <a:latin typeface="+mn-lt"/>
                <a:ea typeface="+mn-ea"/>
                <a:cs typeface="+mn-cs"/>
              </a:rPr>
              <a:t>To make this process as simple as possible, delete the layouts that are NOT used in your presentation. From </a:t>
            </a:r>
            <a:r>
              <a:rPr kumimoji="0" lang="en-US" sz="1100" b="0" i="0" u="sng" strike="noStrike" kern="1200" cap="none" spc="0" normalizeH="0" baseline="0" noProof="0">
                <a:ln>
                  <a:noFill/>
                </a:ln>
                <a:solidFill>
                  <a:schemeClr val="tx2"/>
                </a:solidFill>
                <a:effectLst/>
                <a:uLnTx/>
                <a:uFillTx/>
                <a:latin typeface="+mn-lt"/>
                <a:ea typeface="+mn-ea"/>
                <a:cs typeface="+mn-cs"/>
              </a:rPr>
              <a:t>Slide Master view</a:t>
            </a:r>
            <a:r>
              <a:rPr kumimoji="0" lang="en-US" sz="1100" b="0" i="0" u="none" strike="noStrike" kern="1200" cap="none" spc="0" normalizeH="0" baseline="0" noProof="0">
                <a:ln>
                  <a:noFill/>
                </a:ln>
                <a:solidFill>
                  <a:schemeClr val="tx2"/>
                </a:solidFill>
                <a:effectLst/>
                <a:uLnTx/>
                <a:uFillTx/>
                <a:latin typeface="+mn-lt"/>
                <a:ea typeface="+mn-ea"/>
                <a:cs typeface="+mn-cs"/>
              </a:rPr>
              <a:t>, select all layouts in the master theme(s) and press the delete button. </a:t>
            </a:r>
            <a:r>
              <a:rPr kumimoji="0" lang="en-US" sz="1100" b="0" i="1" u="none" strike="noStrike" kern="1200" cap="none" spc="0" normalizeH="0" baseline="0" noProof="0">
                <a:ln>
                  <a:noFill/>
                </a:ln>
                <a:solidFill>
                  <a:schemeClr val="tx2"/>
                </a:solidFill>
                <a:effectLst/>
                <a:uLnTx/>
                <a:uFillTx/>
                <a:latin typeface="+mn-lt"/>
                <a:ea typeface="+mn-ea"/>
                <a:cs typeface="+mn-cs"/>
              </a:rPr>
              <a:t>Only the layouts that ARE used in your presentation will remain</a:t>
            </a:r>
            <a:r>
              <a:rPr kumimoji="0" lang="en-US" sz="1100" b="0" i="0" u="none" strike="noStrike" kern="1200" cap="none" spc="0" normalizeH="0" baseline="0" noProof="0">
                <a:ln>
                  <a:noFill/>
                </a:ln>
                <a:solidFill>
                  <a:schemeClr val="tx2"/>
                </a:solidFill>
                <a:effectLst/>
                <a:uLnTx/>
                <a:uFillTx/>
                <a:latin typeface="+mn-lt"/>
                <a:ea typeface="+mn-ea"/>
                <a:cs typeface="+mn-cs"/>
              </a:rPr>
              <a:t>.</a:t>
            </a:r>
            <a:r>
              <a:rPr kumimoji="0" lang="en-US" sz="1100" b="0" i="0" u="sng" strike="noStrike" kern="1200" cap="none" spc="0" normalizeH="0" baseline="0" noProof="0">
                <a:ln>
                  <a:noFill/>
                </a:ln>
                <a:solidFill>
                  <a:schemeClr val="tx2"/>
                </a:solidFill>
                <a:effectLst/>
                <a:uLnTx/>
                <a:uFillTx/>
                <a:latin typeface="+mn-lt"/>
                <a:ea typeface="+mn-ea"/>
                <a:cs typeface="+mn-cs"/>
              </a:rPr>
              <a:t> </a:t>
            </a:r>
            <a:endPar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endParaRP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2.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Now, find the layout in the master theme with a misaligned header or footer. Delete the header/footer placeholders on that layout. Next, from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Slide Master view</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check the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Header</a:t>
            </a:r>
            <a:b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and/or Footer box</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to reset the placeholder(s). Repeat this for each layout as needed.</a:t>
            </a: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3.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To reset footers throughout the document, go to the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Insert tab</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select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Header &amp; Footer</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then uncheck all options and click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Apply to All</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This will remove all footers from your presentation slides. </a:t>
            </a: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4.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Then, following the same steps as above, check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Slide Number and Footer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(ensure text is </a:t>
            </a:r>
            <a:b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correct in all fields), then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Apply to All</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again.</a:t>
            </a:r>
          </a:p>
        </p:txBody>
      </p:sp>
      <p:sp>
        <p:nvSpPr>
          <p:cNvPr id="9" name="TextBox 8">
            <a:extLst>
              <a:ext uri="{FF2B5EF4-FFF2-40B4-BE49-F238E27FC236}">
                <a16:creationId xmlns:a16="http://schemas.microsoft.com/office/drawing/2014/main" id="{12C1CD57-3CE7-4CCD-9BEC-9A7FA8360F6B}"/>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0" name="Rectangle 9">
            <a:extLst>
              <a:ext uri="{FF2B5EF4-FFF2-40B4-BE49-F238E27FC236}">
                <a16:creationId xmlns:a16="http://schemas.microsoft.com/office/drawing/2014/main" id="{688D5E59-EE7D-4BA3-8290-F52F6D2F51EF}"/>
              </a:ext>
            </a:extLst>
          </p:cNvPr>
          <p:cNvSpPr/>
          <p:nvPr userDrawn="1"/>
        </p:nvSpPr>
        <p:spPr>
          <a:xfrm>
            <a:off x="800919" y="625655"/>
            <a:ext cx="2976777" cy="738664"/>
          </a:xfrm>
          <a:prstGeom prst="rect">
            <a:avLst/>
          </a:prstGeom>
        </p:spPr>
        <p:txBody>
          <a:bodyPr wrap="none" lIns="0" tIns="0" rIns="0" bIns="0">
            <a:spAutoFit/>
          </a:bodyPr>
          <a:lstStyle/>
          <a:p>
            <a:r>
              <a:rPr lang="en-US" sz="2400" b="1">
                <a:solidFill>
                  <a:schemeClr val="tx2"/>
                </a:solidFill>
              </a:rPr>
              <a:t>Headers and footers</a:t>
            </a:r>
          </a:p>
          <a:p>
            <a:endParaRPr lang="en-US" sz="2400" b="1">
              <a:solidFill>
                <a:schemeClr val="tx2"/>
              </a:solidFill>
            </a:endParaRPr>
          </a:p>
        </p:txBody>
      </p:sp>
      <p:sp>
        <p:nvSpPr>
          <p:cNvPr id="11" name="Line 11">
            <a:extLst>
              <a:ext uri="{FF2B5EF4-FFF2-40B4-BE49-F238E27FC236}">
                <a16:creationId xmlns:a16="http://schemas.microsoft.com/office/drawing/2014/main" id="{4E68627D-C3EF-41B5-993E-282DB402BF03}"/>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2" name="Picture 11" descr="A picture containing device, meter&#10;&#10;Description automatically generated">
            <a:extLst>
              <a:ext uri="{FF2B5EF4-FFF2-40B4-BE49-F238E27FC236}">
                <a16:creationId xmlns:a16="http://schemas.microsoft.com/office/drawing/2014/main" id="{D52F8B21-4B2C-4359-8671-CF0462FD736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399" y="979487"/>
            <a:ext cx="10584000" cy="800100"/>
          </a:xfrm>
          <a:prstGeom prst="rect">
            <a:avLst/>
          </a:prstGeom>
        </p:spPr>
      </p:pic>
      <p:sp>
        <p:nvSpPr>
          <p:cNvPr id="13" name="Rectangle 12">
            <a:extLst>
              <a:ext uri="{FF2B5EF4-FFF2-40B4-BE49-F238E27FC236}">
                <a16:creationId xmlns:a16="http://schemas.microsoft.com/office/drawing/2014/main" id="{98CA67F3-2E0D-4130-B05D-5FE972688668}"/>
              </a:ext>
            </a:extLst>
          </p:cNvPr>
          <p:cNvSpPr/>
          <p:nvPr userDrawn="1"/>
        </p:nvSpPr>
        <p:spPr>
          <a:xfrm>
            <a:off x="2157411" y="1325153"/>
            <a:ext cx="492919" cy="174388"/>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7A6667F7-F147-4C09-9455-62CD2ACCB0F5}"/>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806399" y="5071196"/>
            <a:ext cx="10584000" cy="800100"/>
          </a:xfrm>
          <a:prstGeom prst="rect">
            <a:avLst/>
          </a:prstGeom>
        </p:spPr>
      </p:pic>
      <p:sp>
        <p:nvSpPr>
          <p:cNvPr id="17" name="Rectangle 16">
            <a:extLst>
              <a:ext uri="{FF2B5EF4-FFF2-40B4-BE49-F238E27FC236}">
                <a16:creationId xmlns:a16="http://schemas.microsoft.com/office/drawing/2014/main" id="{346BF0C8-B624-43FA-9E0A-452FB3DB6E26}"/>
              </a:ext>
            </a:extLst>
          </p:cNvPr>
          <p:cNvSpPr/>
          <p:nvPr userDrawn="1"/>
        </p:nvSpPr>
        <p:spPr>
          <a:xfrm>
            <a:off x="7330440" y="5257488"/>
            <a:ext cx="364330" cy="462592"/>
          </a:xfrm>
          <a:prstGeom prst="rect">
            <a:avLst/>
          </a:prstGeom>
          <a:solidFill>
            <a:schemeClr val="tx2">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Shape 5">
            <a:extLst>
              <a:ext uri="{FF2B5EF4-FFF2-40B4-BE49-F238E27FC236}">
                <a16:creationId xmlns:a16="http://schemas.microsoft.com/office/drawing/2014/main" id="{D917F81D-AF64-4987-A098-BE244A8BA22A}"/>
              </a:ext>
            </a:extLst>
          </p:cNvPr>
          <p:cNvSpPr/>
          <p:nvPr userDrawn="1"/>
        </p:nvSpPr>
        <p:spPr>
          <a:xfrm>
            <a:off x="3281680" y="4724400"/>
            <a:ext cx="4236720" cy="518160"/>
          </a:xfrm>
          <a:custGeom>
            <a:avLst/>
            <a:gdLst>
              <a:gd name="connsiteX0" fmla="*/ 0 w 4236720"/>
              <a:gd name="connsiteY0" fmla="*/ 0 h 518160"/>
              <a:gd name="connsiteX1" fmla="*/ 1432560 w 4236720"/>
              <a:gd name="connsiteY1" fmla="*/ 0 h 518160"/>
              <a:gd name="connsiteX2" fmla="*/ 1432560 w 4236720"/>
              <a:gd name="connsiteY2" fmla="*/ 264160 h 518160"/>
              <a:gd name="connsiteX3" fmla="*/ 4236720 w 4236720"/>
              <a:gd name="connsiteY3" fmla="*/ 264160 h 518160"/>
              <a:gd name="connsiteX4" fmla="*/ 4236720 w 4236720"/>
              <a:gd name="connsiteY4" fmla="*/ 51816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720" h="518160">
                <a:moveTo>
                  <a:pt x="0" y="0"/>
                </a:moveTo>
                <a:lnTo>
                  <a:pt x="1432560" y="0"/>
                </a:lnTo>
                <a:lnTo>
                  <a:pt x="1432560" y="264160"/>
                </a:lnTo>
                <a:lnTo>
                  <a:pt x="4236720" y="264160"/>
                </a:lnTo>
                <a:lnTo>
                  <a:pt x="4236720" y="51816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3119F927-0C00-4057-A6AD-E74DEEC9ABA7}"/>
              </a:ext>
            </a:extLst>
          </p:cNvPr>
          <p:cNvSpPr/>
          <p:nvPr userDrawn="1"/>
        </p:nvSpPr>
        <p:spPr>
          <a:xfrm>
            <a:off x="2403871" y="1499541"/>
            <a:ext cx="2133600" cy="1574800"/>
          </a:xfrm>
          <a:custGeom>
            <a:avLst/>
            <a:gdLst>
              <a:gd name="connsiteX0" fmla="*/ 1584960 w 2133600"/>
              <a:gd name="connsiteY0" fmla="*/ 1574800 h 1574800"/>
              <a:gd name="connsiteX1" fmla="*/ 2133600 w 2133600"/>
              <a:gd name="connsiteY1" fmla="*/ 1574800 h 1574800"/>
              <a:gd name="connsiteX2" fmla="*/ 2133600 w 2133600"/>
              <a:gd name="connsiteY2" fmla="*/ 487680 h 1574800"/>
              <a:gd name="connsiteX3" fmla="*/ 0 w 2133600"/>
              <a:gd name="connsiteY3" fmla="*/ 487680 h 1574800"/>
              <a:gd name="connsiteX4" fmla="*/ 0 w 2133600"/>
              <a:gd name="connsiteY4" fmla="*/ 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574800">
                <a:moveTo>
                  <a:pt x="1584960" y="1574800"/>
                </a:moveTo>
                <a:lnTo>
                  <a:pt x="2133600" y="1574800"/>
                </a:lnTo>
                <a:lnTo>
                  <a:pt x="2133600" y="487680"/>
                </a:lnTo>
                <a:lnTo>
                  <a:pt x="0" y="487680"/>
                </a:lnTo>
                <a:lnTo>
                  <a:pt x="0"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spTree>
    <p:extLst>
      <p:ext uri="{BB962C8B-B14F-4D97-AF65-F5344CB8AC3E}">
        <p14:creationId xmlns:p14="http://schemas.microsoft.com/office/powerpoint/2010/main" val="26374445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heading intro slide white">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a:xfrm>
            <a:off x="1318918" y="6483641"/>
            <a:ext cx="6148039" cy="144000"/>
          </a:xfrm>
        </p:spPr>
        <p:txBody>
          <a:bodyPr/>
          <a:lstStyle>
            <a:lvl1pPr>
              <a:defRPr>
                <a:solidFill>
                  <a:schemeClr val="bg2"/>
                </a:solidFill>
              </a:defRPr>
            </a:lvl1pPr>
          </a:lstStyle>
          <a:p>
            <a:r>
              <a:rPr lang="en-GB"/>
              <a:t>Highly Confidential. For internal use only. Not to be reproduced or shared without permission. </a:t>
            </a:r>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bg2"/>
                </a:solidFill>
              </a:defRPr>
            </a:lvl1pPr>
          </a:lstStyle>
          <a:p>
            <a:fld id="{043C2FB7-9533-4568-9B8F-F5133F6949BD}" type="slidenum">
              <a:rPr lang="en-GB" smtClean="0"/>
              <a:pPr/>
              <a:t>‹#›</a:t>
            </a:fld>
            <a:endParaRPr lang="en-GB"/>
          </a:p>
        </p:txBody>
      </p:sp>
      <p:cxnSp>
        <p:nvCxnSpPr>
          <p:cNvPr id="6" name="Straight Connector 5">
            <a:extLst>
              <a:ext uri="{FF2B5EF4-FFF2-40B4-BE49-F238E27FC236}">
                <a16:creationId xmlns:a16="http://schemas.microsoft.com/office/drawing/2014/main" id="{47415A2E-26ED-BDF8-7ACE-ADA96373BBEE}"/>
              </a:ext>
            </a:extLst>
          </p:cNvPr>
          <p:cNvCxnSpPr>
            <a:cxnSpLocks/>
          </p:cNvCxnSpPr>
          <p:nvPr userDrawn="1"/>
        </p:nvCxnSpPr>
        <p:spPr>
          <a:xfrm>
            <a:off x="990564" y="1048644"/>
            <a:ext cx="0" cy="580935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EC9DA86-2F4E-B471-899F-E37C23281512}"/>
              </a:ext>
            </a:extLst>
          </p:cNvPr>
          <p:cNvCxnSpPr>
            <a:cxnSpLocks/>
          </p:cNvCxnSpPr>
          <p:nvPr userDrawn="1"/>
        </p:nvCxnSpPr>
        <p:spPr>
          <a:xfrm>
            <a:off x="8691132" y="1049867"/>
            <a:ext cx="0" cy="202688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6E802AD-20B0-1F61-C9A5-26A85E574E27}"/>
              </a:ext>
            </a:extLst>
          </p:cNvPr>
          <p:cNvCxnSpPr>
            <a:cxnSpLocks/>
          </p:cNvCxnSpPr>
          <p:nvPr userDrawn="1"/>
        </p:nvCxnSpPr>
        <p:spPr>
          <a:xfrm>
            <a:off x="9724065" y="1049867"/>
            <a:ext cx="0" cy="202688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8D73CE-2B70-D873-E2F8-000F4DFB2BC0}"/>
              </a:ext>
            </a:extLst>
          </p:cNvPr>
          <p:cNvCxnSpPr>
            <a:cxnSpLocks/>
          </p:cNvCxnSpPr>
          <p:nvPr userDrawn="1"/>
        </p:nvCxnSpPr>
        <p:spPr>
          <a:xfrm>
            <a:off x="10740065" y="1049867"/>
            <a:ext cx="0" cy="202688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A600635D-1829-152D-C967-F540D7A31D3B}"/>
              </a:ext>
            </a:extLst>
          </p:cNvPr>
          <p:cNvSpPr>
            <a:spLocks noGrp="1"/>
          </p:cNvSpPr>
          <p:nvPr>
            <p:ph type="body" sz="quarter" idx="13" hasCustomPrompt="1"/>
          </p:nvPr>
        </p:nvSpPr>
        <p:spPr>
          <a:xfrm>
            <a:off x="1296755" y="1841746"/>
            <a:ext cx="7088187" cy="1856727"/>
          </a:xfrm>
        </p:spPr>
        <p:txBody>
          <a:bodyPr>
            <a:spAutoFit/>
          </a:bodyPr>
          <a:lstStyle>
            <a:lvl1pPr>
              <a:lnSpc>
                <a:spcPts val="5000"/>
              </a:lnSpc>
              <a:spcBef>
                <a:spcPts val="0"/>
              </a:spcBef>
              <a:defRPr sz="13800">
                <a:solidFill>
                  <a:schemeClr val="bg2"/>
                </a:solidFill>
              </a:defRPr>
            </a:lvl1pPr>
            <a:lvl2pPr>
              <a:lnSpc>
                <a:spcPts val="5000"/>
              </a:lnSpc>
              <a:spcBef>
                <a:spcPts val="0"/>
              </a:spcBef>
              <a:defRPr sz="3200" b="1">
                <a:solidFill>
                  <a:schemeClr val="bg2"/>
                </a:solidFill>
              </a:defRPr>
            </a:lvl2pPr>
            <a:lvl3pPr marL="0" indent="0">
              <a:buNone/>
              <a:defRPr>
                <a:solidFill>
                  <a:schemeClr val="tx1"/>
                </a:solidFill>
              </a:defRPr>
            </a:lvl3pPr>
            <a:lvl4pPr>
              <a:defRPr>
                <a:solidFill>
                  <a:schemeClr val="tx1"/>
                </a:solidFill>
              </a:defRPr>
            </a:lvl4pPr>
            <a:lvl5pPr>
              <a:defRPr>
                <a:solidFill>
                  <a:schemeClr val="tx1"/>
                </a:solidFill>
              </a:defRPr>
            </a:lvl5pPr>
          </a:lstStyle>
          <a:p>
            <a:pPr lvl="0"/>
            <a:r>
              <a:rPr lang="en-GB"/>
              <a:t>Heading </a:t>
            </a:r>
          </a:p>
          <a:p>
            <a:pPr lvl="1"/>
            <a:r>
              <a:rPr lang="en-GB"/>
              <a:t>Subtitle</a:t>
            </a:r>
          </a:p>
          <a:p>
            <a:pPr lvl="1"/>
            <a:endParaRPr lang="en-GB"/>
          </a:p>
        </p:txBody>
      </p:sp>
      <p:sp>
        <p:nvSpPr>
          <p:cNvPr id="14" name="Text Placeholder 13">
            <a:extLst>
              <a:ext uri="{FF2B5EF4-FFF2-40B4-BE49-F238E27FC236}">
                <a16:creationId xmlns:a16="http://schemas.microsoft.com/office/drawing/2014/main" id="{2F6AE718-190E-4BF8-B13E-56FC7D7C2E49}"/>
              </a:ext>
            </a:extLst>
          </p:cNvPr>
          <p:cNvSpPr>
            <a:spLocks noGrp="1"/>
          </p:cNvSpPr>
          <p:nvPr>
            <p:ph type="body" sz="quarter" idx="14"/>
          </p:nvPr>
        </p:nvSpPr>
        <p:spPr>
          <a:xfrm>
            <a:off x="1318917" y="3830996"/>
            <a:ext cx="9421141" cy="2413000"/>
          </a:xfrm>
        </p:spPr>
        <p:txBody>
          <a:bodyPr/>
          <a:lstStyle>
            <a:lvl1pPr>
              <a:defRPr sz="2400" b="0">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67150617"/>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Instructions 3">
    <p:spTree>
      <p:nvGrpSpPr>
        <p:cNvPr id="1" name=""/>
        <p:cNvGrpSpPr/>
        <p:nvPr/>
      </p:nvGrpSpPr>
      <p:grpSpPr>
        <a:xfrm>
          <a:off x="0" y="0"/>
          <a:ext cx="0" cy="0"/>
          <a:chOff x="0" y="0"/>
          <a:chExt cx="0" cy="0"/>
        </a:xfrm>
      </p:grpSpPr>
      <p:sp>
        <p:nvSpPr>
          <p:cNvPr id="22" name="TextBox 21"/>
          <p:cNvSpPr txBox="1"/>
          <p:nvPr userDrawn="1"/>
        </p:nvSpPr>
        <p:spPr>
          <a:xfrm>
            <a:off x="814387" y="3261836"/>
            <a:ext cx="3446463" cy="785813"/>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Highly Confidential. For internal use only. Not to be reproduced or shared without permission. </a:t>
            </a:r>
          </a:p>
        </p:txBody>
      </p:sp>
      <p:sp>
        <p:nvSpPr>
          <p:cNvPr id="9" name="TextBox 8">
            <a:extLst>
              <a:ext uri="{FF2B5EF4-FFF2-40B4-BE49-F238E27FC236}">
                <a16:creationId xmlns:a16="http://schemas.microsoft.com/office/drawing/2014/main" id="{12C1CD57-3CE7-4CCD-9BEC-9A7FA8360F6B}"/>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0" name="Rectangle 9">
            <a:extLst>
              <a:ext uri="{FF2B5EF4-FFF2-40B4-BE49-F238E27FC236}">
                <a16:creationId xmlns:a16="http://schemas.microsoft.com/office/drawing/2014/main" id="{688D5E59-EE7D-4BA3-8290-F52F6D2F51EF}"/>
              </a:ext>
            </a:extLst>
          </p:cNvPr>
          <p:cNvSpPr/>
          <p:nvPr userDrawn="1"/>
        </p:nvSpPr>
        <p:spPr>
          <a:xfrm>
            <a:off x="800919" y="625655"/>
            <a:ext cx="5501506" cy="738664"/>
          </a:xfrm>
          <a:prstGeom prst="rect">
            <a:avLst/>
          </a:prstGeom>
        </p:spPr>
        <p:txBody>
          <a:bodyPr wrap="none" lIns="0" tIns="0" rIns="0" bIns="0">
            <a:spAutoFit/>
          </a:bodyPr>
          <a:lstStyle/>
          <a:p>
            <a:r>
              <a:rPr lang="en-US" sz="2400" b="1">
                <a:solidFill>
                  <a:schemeClr val="tx2"/>
                </a:solidFill>
              </a:rPr>
              <a:t>Footer copy – levels of confidentiality</a:t>
            </a:r>
          </a:p>
          <a:p>
            <a:endParaRPr lang="en-US" sz="2400" b="1">
              <a:solidFill>
                <a:schemeClr val="tx2"/>
              </a:solidFill>
            </a:endParaRPr>
          </a:p>
        </p:txBody>
      </p:sp>
      <p:sp>
        <p:nvSpPr>
          <p:cNvPr id="11" name="Line 11">
            <a:extLst>
              <a:ext uri="{FF2B5EF4-FFF2-40B4-BE49-F238E27FC236}">
                <a16:creationId xmlns:a16="http://schemas.microsoft.com/office/drawing/2014/main" id="{4E68627D-C3EF-41B5-993E-282DB402BF03}"/>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Box 2">
            <a:extLst>
              <a:ext uri="{FF2B5EF4-FFF2-40B4-BE49-F238E27FC236}">
                <a16:creationId xmlns:a16="http://schemas.microsoft.com/office/drawing/2014/main" id="{B0DCF825-4BE2-4A89-68D0-745303D398E4}"/>
              </a:ext>
            </a:extLst>
          </p:cNvPr>
          <p:cNvSpPr txBox="1"/>
          <p:nvPr userDrawn="1"/>
        </p:nvSpPr>
        <p:spPr>
          <a:xfrm>
            <a:off x="814387" y="1993106"/>
            <a:ext cx="5609273" cy="418624"/>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Update footer as appropriate (see previous slide for instructions):</a:t>
            </a:r>
          </a:p>
        </p:txBody>
      </p:sp>
      <p:sp>
        <p:nvSpPr>
          <p:cNvPr id="4" name="TextBox 3">
            <a:extLst>
              <a:ext uri="{FF2B5EF4-FFF2-40B4-BE49-F238E27FC236}">
                <a16:creationId xmlns:a16="http://schemas.microsoft.com/office/drawing/2014/main" id="{FE000CA2-ED8B-E8ED-A41B-79368D679545}"/>
              </a:ext>
            </a:extLst>
          </p:cNvPr>
          <p:cNvSpPr txBox="1"/>
          <p:nvPr userDrawn="1"/>
        </p:nvSpPr>
        <p:spPr>
          <a:xfrm>
            <a:off x="4484689" y="3261836"/>
            <a:ext cx="3446463" cy="785813"/>
          </a:xfrm>
          <a:prstGeom prst="rect">
            <a:avLst/>
          </a:prstGeom>
          <a:noFill/>
        </p:spPr>
        <p:txBody>
          <a:bodyPr wrap="square" lIns="0" tIns="0" rIns="0" bIns="0" rtlCol="0">
            <a:noAutofit/>
          </a:bodyPr>
          <a:lstStyle/>
          <a:p>
            <a:r>
              <a:rPr lang="en-GB" sz="1400"/>
              <a:t>Confidential. For internal use only.</a:t>
            </a:r>
          </a:p>
        </p:txBody>
      </p:sp>
      <p:sp>
        <p:nvSpPr>
          <p:cNvPr id="5" name="TextBox 4">
            <a:extLst>
              <a:ext uri="{FF2B5EF4-FFF2-40B4-BE49-F238E27FC236}">
                <a16:creationId xmlns:a16="http://schemas.microsoft.com/office/drawing/2014/main" id="{ACEA32A3-3FE9-4CE4-6175-1B6AE3058C87}"/>
              </a:ext>
            </a:extLst>
          </p:cNvPr>
          <p:cNvSpPr txBox="1"/>
          <p:nvPr userDrawn="1"/>
        </p:nvSpPr>
        <p:spPr>
          <a:xfrm>
            <a:off x="8154991" y="3261836"/>
            <a:ext cx="3446463" cy="785813"/>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[No footer text necessary]</a:t>
            </a:r>
          </a:p>
        </p:txBody>
      </p:sp>
      <p:sp>
        <p:nvSpPr>
          <p:cNvPr id="15" name="TextBox 14">
            <a:extLst>
              <a:ext uri="{FF2B5EF4-FFF2-40B4-BE49-F238E27FC236}">
                <a16:creationId xmlns:a16="http://schemas.microsoft.com/office/drawing/2014/main" id="{06F8E185-F5CE-7350-CA69-4493186C49DF}"/>
              </a:ext>
            </a:extLst>
          </p:cNvPr>
          <p:cNvSpPr txBox="1"/>
          <p:nvPr userDrawn="1"/>
        </p:nvSpPr>
        <p:spPr>
          <a:xfrm>
            <a:off x="814387" y="2781776"/>
            <a:ext cx="3446463" cy="785813"/>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Highly Confidential</a:t>
            </a:r>
          </a:p>
        </p:txBody>
      </p:sp>
      <p:sp>
        <p:nvSpPr>
          <p:cNvPr id="16" name="TextBox 15">
            <a:extLst>
              <a:ext uri="{FF2B5EF4-FFF2-40B4-BE49-F238E27FC236}">
                <a16:creationId xmlns:a16="http://schemas.microsoft.com/office/drawing/2014/main" id="{CEBA0F0D-2CF5-FF24-A7C7-7FA41DAF7805}"/>
              </a:ext>
            </a:extLst>
          </p:cNvPr>
          <p:cNvSpPr txBox="1"/>
          <p:nvPr userDrawn="1"/>
        </p:nvSpPr>
        <p:spPr>
          <a:xfrm>
            <a:off x="4484688" y="2781776"/>
            <a:ext cx="3446463" cy="785813"/>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Confidential / internal</a:t>
            </a:r>
          </a:p>
        </p:txBody>
      </p:sp>
      <p:sp>
        <p:nvSpPr>
          <p:cNvPr id="18" name="TextBox 17">
            <a:extLst>
              <a:ext uri="{FF2B5EF4-FFF2-40B4-BE49-F238E27FC236}">
                <a16:creationId xmlns:a16="http://schemas.microsoft.com/office/drawing/2014/main" id="{FE168C99-B33C-B5DC-744B-F2F1AD3C5F5B}"/>
              </a:ext>
            </a:extLst>
          </p:cNvPr>
          <p:cNvSpPr txBox="1"/>
          <p:nvPr userDrawn="1"/>
        </p:nvSpPr>
        <p:spPr>
          <a:xfrm>
            <a:off x="8154991" y="2781776"/>
            <a:ext cx="3446463" cy="340043"/>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Public</a:t>
            </a:r>
          </a:p>
        </p:txBody>
      </p:sp>
      <p:sp>
        <p:nvSpPr>
          <p:cNvPr id="19" name="Rectangle 18">
            <a:extLst>
              <a:ext uri="{FF2B5EF4-FFF2-40B4-BE49-F238E27FC236}">
                <a16:creationId xmlns:a16="http://schemas.microsoft.com/office/drawing/2014/main" id="{3A1F66D2-8082-0A6A-E890-C8A541EA6C4F}"/>
              </a:ext>
            </a:extLst>
          </p:cNvPr>
          <p:cNvSpPr/>
          <p:nvPr userDrawn="1"/>
        </p:nvSpPr>
        <p:spPr>
          <a:xfrm>
            <a:off x="800919" y="1494335"/>
            <a:ext cx="1806200" cy="369332"/>
          </a:xfrm>
          <a:prstGeom prst="rect">
            <a:avLst/>
          </a:prstGeom>
        </p:spPr>
        <p:txBody>
          <a:bodyPr wrap="none" lIns="0" tIns="0" rIns="0" bIns="0">
            <a:spAutoFit/>
          </a:bodyPr>
          <a:lstStyle/>
          <a:p>
            <a:r>
              <a:rPr lang="en-US" sz="2400" b="1">
                <a:solidFill>
                  <a:schemeClr val="accent6"/>
                </a:solidFill>
              </a:rPr>
              <a:t>IMPORTANT</a:t>
            </a:r>
          </a:p>
        </p:txBody>
      </p:sp>
    </p:spTree>
    <p:extLst>
      <p:ext uri="{BB962C8B-B14F-4D97-AF65-F5344CB8AC3E}">
        <p14:creationId xmlns:p14="http://schemas.microsoft.com/office/powerpoint/2010/main" val="9056419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nstructions 4">
    <p:spTree>
      <p:nvGrpSpPr>
        <p:cNvPr id="1" name=""/>
        <p:cNvGrpSpPr/>
        <p:nvPr/>
      </p:nvGrpSpPr>
      <p:grpSpPr>
        <a:xfrm>
          <a:off x="0" y="0"/>
          <a:ext cx="0" cy="0"/>
          <a:chOff x="0" y="0"/>
          <a:chExt cx="0" cy="0"/>
        </a:xfrm>
      </p:grpSpPr>
      <p:pic>
        <p:nvPicPr>
          <p:cNvPr id="11" name="Picture 10" descr="A picture containing device, meter&#10;&#10;Description automatically generated">
            <a:extLst>
              <a:ext uri="{FF2B5EF4-FFF2-40B4-BE49-F238E27FC236}">
                <a16:creationId xmlns:a16="http://schemas.microsoft.com/office/drawing/2014/main" id="{1341CDC2-B1AD-46A0-AAF9-340A4C4C94F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399" y="979487"/>
            <a:ext cx="10584000" cy="800100"/>
          </a:xfrm>
          <a:prstGeom prst="rect">
            <a:avLst/>
          </a:prstGeom>
        </p:spPr>
      </p:pic>
      <p:pic>
        <p:nvPicPr>
          <p:cNvPr id="18" name="Picture 17">
            <a:extLst>
              <a:ext uri="{FF2B5EF4-FFF2-40B4-BE49-F238E27FC236}">
                <a16:creationId xmlns:a16="http://schemas.microsoft.com/office/drawing/2014/main" id="{1E92D15B-CFE8-4586-A871-3003B72435C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03323" y="1193271"/>
            <a:ext cx="244977" cy="248180"/>
          </a:xfrm>
          <a:prstGeom prst="rect">
            <a:avLst/>
          </a:prstGeom>
        </p:spPr>
      </p:pic>
      <p:pic>
        <p:nvPicPr>
          <p:cNvPr id="19" name="Picture 18">
            <a:extLst>
              <a:ext uri="{FF2B5EF4-FFF2-40B4-BE49-F238E27FC236}">
                <a16:creationId xmlns:a16="http://schemas.microsoft.com/office/drawing/2014/main" id="{4F4303A3-1277-471D-819D-DB7875C2C66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958346" y="1193270"/>
            <a:ext cx="244977" cy="276755"/>
          </a:xfrm>
          <a:prstGeom prst="rect">
            <a:avLst/>
          </a:prstGeom>
        </p:spPr>
      </p:pic>
      <p:sp>
        <p:nvSpPr>
          <p:cNvPr id="22" name="TextBox 21"/>
          <p:cNvSpPr txBox="1"/>
          <p:nvPr userDrawn="1"/>
        </p:nvSpPr>
        <p:spPr>
          <a:xfrm>
            <a:off x="806399" y="1985944"/>
            <a:ext cx="8242351" cy="2913081"/>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If you are adding text to a placeholder, simply click within the placeholder, then begin typing.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Use the Indent tool to navigate preset text styles, rather than manually modifying text, adding bullets, etc.</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The simplest way to add content other than text to a placeholder is by clicking the icon at the center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of the placeholder and choosing the content you want to add.</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You can also drag an image file from your computer into the placeholder or right-click on the placeholder and use the menu that appears to place (and even change existing) content into the placeholder.</a:t>
            </a: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sp>
        <p:nvSpPr>
          <p:cNvPr id="8" name="TextBox 7"/>
          <p:cNvSpPr txBox="1"/>
          <p:nvPr userDrawn="1"/>
        </p:nvSpPr>
        <p:spPr>
          <a:xfrm>
            <a:off x="806399" y="4893717"/>
            <a:ext cx="10553952" cy="843523"/>
          </a:xfrm>
          <a:prstGeom prst="rect">
            <a:avLst/>
          </a:prstGeom>
          <a:noFill/>
        </p:spPr>
        <p:txBody>
          <a:bodyPr wrap="square" lIns="0" tIns="0" rIns="0" bIns="0" rtlCol="0">
            <a:noAutofit/>
          </a:bodyPr>
          <a:lstStyle/>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Margins and guidelines</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When adding or resizing elements in your slide, refer to guidelines to maintain proper alignment, spacing and margins.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view guidelines, select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View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check the checkbox next to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Guides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p:txBody>
      </p:sp>
      <p:sp>
        <p:nvSpPr>
          <p:cNvPr id="12" name="TextBox 11">
            <a:extLst>
              <a:ext uri="{FF2B5EF4-FFF2-40B4-BE49-F238E27FC236}">
                <a16:creationId xmlns:a16="http://schemas.microsoft.com/office/drawing/2014/main" id="{00F90716-BD58-48DC-800C-990BC67CE6D2}"/>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3" name="Rectangle 12">
            <a:extLst>
              <a:ext uri="{FF2B5EF4-FFF2-40B4-BE49-F238E27FC236}">
                <a16:creationId xmlns:a16="http://schemas.microsoft.com/office/drawing/2014/main" id="{C8738BBA-7747-438D-82A4-8A51E8CFEFB1}"/>
              </a:ext>
            </a:extLst>
          </p:cNvPr>
          <p:cNvSpPr/>
          <p:nvPr userDrawn="1"/>
        </p:nvSpPr>
        <p:spPr>
          <a:xfrm>
            <a:off x="800919" y="625655"/>
            <a:ext cx="4611840" cy="369332"/>
          </a:xfrm>
          <a:prstGeom prst="rect">
            <a:avLst/>
          </a:prstGeom>
        </p:spPr>
        <p:txBody>
          <a:bodyPr wrap="none" lIns="0" tIns="0" rIns="0" bIns="0">
            <a:spAutoFit/>
          </a:bodyPr>
          <a:lstStyle/>
          <a:p>
            <a:r>
              <a:rPr lang="en-US" sz="2400" b="1">
                <a:solidFill>
                  <a:schemeClr val="tx2"/>
                </a:solidFill>
              </a:rPr>
              <a:t>Adding content to placeholders</a:t>
            </a:r>
          </a:p>
        </p:txBody>
      </p:sp>
      <p:sp>
        <p:nvSpPr>
          <p:cNvPr id="14" name="Line 11">
            <a:extLst>
              <a:ext uri="{FF2B5EF4-FFF2-40B4-BE49-F238E27FC236}">
                <a16:creationId xmlns:a16="http://schemas.microsoft.com/office/drawing/2014/main" id="{958D35BB-FC84-4B54-8F75-F124892C06D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Rectangle 19">
            <a:extLst>
              <a:ext uri="{FF2B5EF4-FFF2-40B4-BE49-F238E27FC236}">
                <a16:creationId xmlns:a16="http://schemas.microsoft.com/office/drawing/2014/main" id="{4D76683B-EC35-45EC-9B9E-826AB4185E40}"/>
              </a:ext>
            </a:extLst>
          </p:cNvPr>
          <p:cNvSpPr/>
          <p:nvPr userDrawn="1"/>
        </p:nvSpPr>
        <p:spPr>
          <a:xfrm>
            <a:off x="5206012" y="1193270"/>
            <a:ext cx="206861" cy="219372"/>
          </a:xfrm>
          <a:prstGeom prst="rect">
            <a:avLst/>
          </a:prstGeom>
          <a:solidFill>
            <a:schemeClr val="tx2">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1868793-695A-437F-B4C9-351F06B880BA}"/>
              </a:ext>
            </a:extLst>
          </p:cNvPr>
          <p:cNvSpPr/>
          <p:nvPr userDrawn="1"/>
        </p:nvSpPr>
        <p:spPr>
          <a:xfrm>
            <a:off x="4994079" y="1193270"/>
            <a:ext cx="206861" cy="219372"/>
          </a:xfrm>
          <a:prstGeom prst="rect">
            <a:avLst/>
          </a:prstGeom>
          <a:solidFill>
            <a:schemeClr val="bg2">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CFCDC32C-0E2C-4822-9E4F-B258F9A144AB}"/>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9780588" y="2399618"/>
            <a:ext cx="1162050" cy="790575"/>
          </a:xfrm>
          <a:prstGeom prst="rect">
            <a:avLst/>
          </a:prstGeom>
          <a:ln w="6350">
            <a:solidFill>
              <a:schemeClr val="tx2"/>
            </a:solidFill>
          </a:ln>
        </p:spPr>
      </p:pic>
      <p:cxnSp>
        <p:nvCxnSpPr>
          <p:cNvPr id="7" name="Straight Arrow Connector 6">
            <a:extLst>
              <a:ext uri="{FF2B5EF4-FFF2-40B4-BE49-F238E27FC236}">
                <a16:creationId xmlns:a16="http://schemas.microsoft.com/office/drawing/2014/main" id="{5E210CCD-C92E-4ACD-95EC-A249B304AE00}"/>
              </a:ext>
            </a:extLst>
          </p:cNvPr>
          <p:cNvCxnSpPr>
            <a:cxnSpLocks/>
          </p:cNvCxnSpPr>
          <p:nvPr userDrawn="1"/>
        </p:nvCxnSpPr>
        <p:spPr>
          <a:xfrm>
            <a:off x="8710413" y="2683962"/>
            <a:ext cx="1041600" cy="0"/>
          </a:xfrm>
          <a:prstGeom prst="straightConnector1">
            <a:avLst/>
          </a:pr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23" name="Picture 22">
            <a:extLst>
              <a:ext uri="{FF2B5EF4-FFF2-40B4-BE49-F238E27FC236}">
                <a16:creationId xmlns:a16="http://schemas.microsoft.com/office/drawing/2014/main" id="{82CB623B-8383-48C8-92D9-21B551175835}"/>
              </a:ext>
            </a:extLst>
          </p:cNvPr>
          <p:cNvPicPr>
            <a:picLocks noChangeAspect="1"/>
          </p:cNvPicPr>
          <p:nvPr userDrawn="1"/>
        </p:nvPicPr>
        <p:blipFill>
          <a:blip r:embed="rId6">
            <a:extLst>
              <a:ext uri="{28A0092B-C50C-407E-A947-70E740481C1C}">
                <a14:useLocalDpi xmlns:a14="http://schemas.microsoft.com/office/drawing/2010/main"/>
              </a:ext>
            </a:extLst>
          </a:blip>
          <a:srcRect/>
          <a:stretch/>
        </p:blipFill>
        <p:spPr>
          <a:xfrm>
            <a:off x="806399" y="3917692"/>
            <a:ext cx="10584000" cy="800100"/>
          </a:xfrm>
          <a:prstGeom prst="rect">
            <a:avLst/>
          </a:prstGeom>
        </p:spPr>
      </p:pic>
      <p:sp>
        <p:nvSpPr>
          <p:cNvPr id="24" name="Rectangle 23">
            <a:extLst>
              <a:ext uri="{FF2B5EF4-FFF2-40B4-BE49-F238E27FC236}">
                <a16:creationId xmlns:a16="http://schemas.microsoft.com/office/drawing/2014/main" id="{BBBF40B4-45AB-4BD4-B35A-4CB0D49AD866}"/>
              </a:ext>
            </a:extLst>
          </p:cNvPr>
          <p:cNvSpPr/>
          <p:nvPr userDrawn="1"/>
        </p:nvSpPr>
        <p:spPr>
          <a:xfrm>
            <a:off x="3291840" y="4103984"/>
            <a:ext cx="480060" cy="462592"/>
          </a:xfrm>
          <a:prstGeom prst="rect">
            <a:avLst/>
          </a:prstGeom>
          <a:solidFill>
            <a:schemeClr val="tx2">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reeform: Shape 25">
            <a:extLst>
              <a:ext uri="{FF2B5EF4-FFF2-40B4-BE49-F238E27FC236}">
                <a16:creationId xmlns:a16="http://schemas.microsoft.com/office/drawing/2014/main" id="{80CB3C5E-5444-4840-9CB4-A90E680F878D}"/>
              </a:ext>
            </a:extLst>
          </p:cNvPr>
          <p:cNvSpPr/>
          <p:nvPr userDrawn="1"/>
        </p:nvSpPr>
        <p:spPr>
          <a:xfrm>
            <a:off x="5200650" y="1419225"/>
            <a:ext cx="3724275" cy="695325"/>
          </a:xfrm>
          <a:custGeom>
            <a:avLst/>
            <a:gdLst>
              <a:gd name="connsiteX0" fmla="*/ 3552825 w 3724275"/>
              <a:gd name="connsiteY0" fmla="*/ 695325 h 695325"/>
              <a:gd name="connsiteX1" fmla="*/ 3724275 w 3724275"/>
              <a:gd name="connsiteY1" fmla="*/ 695325 h 695325"/>
              <a:gd name="connsiteX2" fmla="*/ 3724275 w 3724275"/>
              <a:gd name="connsiteY2" fmla="*/ 466725 h 695325"/>
              <a:gd name="connsiteX3" fmla="*/ 0 w 3724275"/>
              <a:gd name="connsiteY3" fmla="*/ 466725 h 695325"/>
              <a:gd name="connsiteX4" fmla="*/ 0 w 3724275"/>
              <a:gd name="connsiteY4" fmla="*/ 0 h 695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275" h="695325">
                <a:moveTo>
                  <a:pt x="3552825" y="695325"/>
                </a:moveTo>
                <a:lnTo>
                  <a:pt x="3724275" y="695325"/>
                </a:lnTo>
                <a:lnTo>
                  <a:pt x="3724275" y="466725"/>
                </a:lnTo>
                <a:lnTo>
                  <a:pt x="0" y="466725"/>
                </a:lnTo>
                <a:lnTo>
                  <a:pt x="0"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sp>
        <p:nvSpPr>
          <p:cNvPr id="27" name="Freeform: Shape 26">
            <a:extLst>
              <a:ext uri="{FF2B5EF4-FFF2-40B4-BE49-F238E27FC236}">
                <a16:creationId xmlns:a16="http://schemas.microsoft.com/office/drawing/2014/main" id="{EC2B33CA-FABC-4792-9A2E-237FAEB0548B}"/>
              </a:ext>
            </a:extLst>
          </p:cNvPr>
          <p:cNvSpPr/>
          <p:nvPr userDrawn="1"/>
        </p:nvSpPr>
        <p:spPr>
          <a:xfrm>
            <a:off x="2962275" y="4610100"/>
            <a:ext cx="542925" cy="400050"/>
          </a:xfrm>
          <a:custGeom>
            <a:avLst/>
            <a:gdLst>
              <a:gd name="connsiteX0" fmla="*/ 0 w 542925"/>
              <a:gd name="connsiteY0" fmla="*/ 400050 h 400050"/>
              <a:gd name="connsiteX1" fmla="*/ 542925 w 542925"/>
              <a:gd name="connsiteY1" fmla="*/ 400050 h 400050"/>
              <a:gd name="connsiteX2" fmla="*/ 542925 w 542925"/>
              <a:gd name="connsiteY2" fmla="*/ 0 h 400050"/>
            </a:gdLst>
            <a:ahLst/>
            <a:cxnLst>
              <a:cxn ang="0">
                <a:pos x="connsiteX0" y="connsiteY0"/>
              </a:cxn>
              <a:cxn ang="0">
                <a:pos x="connsiteX1" y="connsiteY1"/>
              </a:cxn>
              <a:cxn ang="0">
                <a:pos x="connsiteX2" y="connsiteY2"/>
              </a:cxn>
            </a:cxnLst>
            <a:rect l="l" t="t" r="r" b="b"/>
            <a:pathLst>
              <a:path w="542925" h="400050">
                <a:moveTo>
                  <a:pt x="0" y="400050"/>
                </a:moveTo>
                <a:lnTo>
                  <a:pt x="542925" y="400050"/>
                </a:lnTo>
                <a:lnTo>
                  <a:pt x="542925"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spTree>
    <p:extLst>
      <p:ext uri="{BB962C8B-B14F-4D97-AF65-F5344CB8AC3E}">
        <p14:creationId xmlns:p14="http://schemas.microsoft.com/office/powerpoint/2010/main" val="233408137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Instructions 6">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0F90716-BD58-48DC-800C-990BC67CE6D2}"/>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3" name="Rectangle 12">
            <a:extLst>
              <a:ext uri="{FF2B5EF4-FFF2-40B4-BE49-F238E27FC236}">
                <a16:creationId xmlns:a16="http://schemas.microsoft.com/office/drawing/2014/main" id="{C8738BBA-7747-438D-82A4-8A51E8CFEFB1}"/>
              </a:ext>
            </a:extLst>
          </p:cNvPr>
          <p:cNvSpPr/>
          <p:nvPr userDrawn="1"/>
        </p:nvSpPr>
        <p:spPr>
          <a:xfrm>
            <a:off x="800919" y="620205"/>
            <a:ext cx="4611840" cy="369332"/>
          </a:xfrm>
          <a:prstGeom prst="rect">
            <a:avLst/>
          </a:prstGeom>
        </p:spPr>
        <p:txBody>
          <a:bodyPr wrap="none" lIns="0" tIns="0" rIns="0" bIns="0">
            <a:spAutoFit/>
          </a:bodyPr>
          <a:lstStyle/>
          <a:p>
            <a:r>
              <a:rPr lang="en-US" sz="2400" b="1">
                <a:solidFill>
                  <a:schemeClr val="tx2"/>
                </a:solidFill>
              </a:rPr>
              <a:t>Adding content to placeholders</a:t>
            </a:r>
          </a:p>
        </p:txBody>
      </p:sp>
      <p:sp>
        <p:nvSpPr>
          <p:cNvPr id="14" name="Line 11">
            <a:extLst>
              <a:ext uri="{FF2B5EF4-FFF2-40B4-BE49-F238E27FC236}">
                <a16:creationId xmlns:a16="http://schemas.microsoft.com/office/drawing/2014/main" id="{958D35BB-FC84-4B54-8F75-F124892C06D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TextBox 43">
            <a:extLst>
              <a:ext uri="{FF2B5EF4-FFF2-40B4-BE49-F238E27FC236}">
                <a16:creationId xmlns:a16="http://schemas.microsoft.com/office/drawing/2014/main" id="{EBC56938-B978-454C-814B-52EF090A2DE4}"/>
              </a:ext>
            </a:extLst>
          </p:cNvPr>
          <p:cNvSpPr txBox="1"/>
          <p:nvPr userDrawn="1"/>
        </p:nvSpPr>
        <p:spPr>
          <a:xfrm>
            <a:off x="814386" y="1957388"/>
            <a:ext cx="4824413" cy="3884464"/>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Do not drag and drop or copy/paste whole slides into your presentation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(unless they were constructed from the exact same theme). This will transfer a new Master theme into your template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source formatting</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or a new layout into your Master theme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destination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which often results in inconsistent headers, footers, margins and general formatting.</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Instead,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always start by selecting a layout from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copy/paste bodies of text from a text box in your old presentation file to your new presentation file. Choose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Keep Text Only</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buttons to format text.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This method will preserve the integrity of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copy/paste images from one file to another. Instead, save the image on your computer, then upload the image to the image placeholder within your selected layout.</a:t>
            </a: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spTree>
    <p:extLst>
      <p:ext uri="{BB962C8B-B14F-4D97-AF65-F5344CB8AC3E}">
        <p14:creationId xmlns:p14="http://schemas.microsoft.com/office/powerpoint/2010/main" val="30722004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Instructions 5">
    <p:spTree>
      <p:nvGrpSpPr>
        <p:cNvPr id="1" name=""/>
        <p:cNvGrpSpPr/>
        <p:nvPr/>
      </p:nvGrpSpPr>
      <p:grpSpPr>
        <a:xfrm>
          <a:off x="0" y="0"/>
          <a:ext cx="0" cy="0"/>
          <a:chOff x="0" y="0"/>
          <a:chExt cx="0" cy="0"/>
        </a:xfrm>
      </p:grpSpPr>
      <p:sp>
        <p:nvSpPr>
          <p:cNvPr id="22" name="TextBox 21"/>
          <p:cNvSpPr txBox="1"/>
          <p:nvPr userDrawn="1"/>
        </p:nvSpPr>
        <p:spPr>
          <a:xfrm>
            <a:off x="814386" y="1957388"/>
            <a:ext cx="4824413" cy="3884464"/>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Do not drag and drop or copy/paste whole slides into your presentation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(unless they were constructed from the exact same theme). This will transfer a new Master theme into your template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source formatting</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or a new layout into your Master theme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destination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which often results in inconsistent headers, footers, margins and general formatting.</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Instead,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always start by selecting a layout from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copy/paste bodies of text from a text box in your old presentation file to your new presentation file. Choose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Keep Text Only</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buttons to format text.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This method will preserve the integrity of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copy/paste images from one file to another. Instead, save the image on your computer, then upload the image to the image placeholder within your selected layout.</a:t>
            </a: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grpSp>
        <p:nvGrpSpPr>
          <p:cNvPr id="2" name="Group 1"/>
          <p:cNvGrpSpPr/>
          <p:nvPr userDrawn="1"/>
        </p:nvGrpSpPr>
        <p:grpSpPr>
          <a:xfrm>
            <a:off x="6750504" y="1957388"/>
            <a:ext cx="4358367" cy="3743964"/>
            <a:chOff x="6660017" y="1600200"/>
            <a:chExt cx="4358367" cy="3743964"/>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660017" y="1600200"/>
              <a:ext cx="4358367" cy="3672960"/>
            </a:xfrm>
            <a:prstGeom prst="rect">
              <a:avLst/>
            </a:prstGeom>
            <a:ln w="3175">
              <a:solidFill>
                <a:schemeClr val="bg1">
                  <a:lumMod val="85000"/>
                </a:schemeClr>
              </a:solidFill>
            </a:ln>
            <a:effectLst>
              <a:outerShdw blurRad="50800" dist="38100" dir="2700000" algn="tl" rotWithShape="0">
                <a:prstClr val="black">
                  <a:alpha val="20000"/>
                </a:prstClr>
              </a:outerShdw>
            </a:effectLst>
          </p:spPr>
        </p:pic>
        <p:sp>
          <p:nvSpPr>
            <p:cNvPr id="15" name="Rectangle 14"/>
            <p:cNvSpPr/>
            <p:nvPr userDrawn="1"/>
          </p:nvSpPr>
          <p:spPr>
            <a:xfrm>
              <a:off x="7336347" y="4672071"/>
              <a:ext cx="1395885" cy="672093"/>
            </a:xfrm>
            <a:prstGeom prst="rect">
              <a:avLst/>
            </a:prstGeom>
            <a:solidFill>
              <a:srgbClr val="00B9E4">
                <a:alpha val="30000"/>
              </a:srgbClr>
            </a:solidFill>
            <a:ln w="28575">
              <a:solidFill>
                <a:srgbClr val="00B9E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2218A6AA-401A-4A4F-AE36-B98DAC109E90}"/>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3" name="Rectangle 12">
            <a:extLst>
              <a:ext uri="{FF2B5EF4-FFF2-40B4-BE49-F238E27FC236}">
                <a16:creationId xmlns:a16="http://schemas.microsoft.com/office/drawing/2014/main" id="{C0340554-76DF-4F7B-9419-1F2F45360183}"/>
              </a:ext>
            </a:extLst>
          </p:cNvPr>
          <p:cNvSpPr/>
          <p:nvPr userDrawn="1"/>
        </p:nvSpPr>
        <p:spPr>
          <a:xfrm>
            <a:off x="800919" y="625655"/>
            <a:ext cx="6718827" cy="369332"/>
          </a:xfrm>
          <a:prstGeom prst="rect">
            <a:avLst/>
          </a:prstGeom>
        </p:spPr>
        <p:txBody>
          <a:bodyPr wrap="none" lIns="0" tIns="0" rIns="0" bIns="0">
            <a:spAutoFit/>
          </a:bodyPr>
          <a:lstStyle/>
          <a:p>
            <a:r>
              <a:rPr lang="en-GB" sz="2400" b="1">
                <a:solidFill>
                  <a:schemeClr val="tx2"/>
                </a:solidFill>
              </a:rPr>
              <a:t>Transferring content from other presentations</a:t>
            </a:r>
          </a:p>
        </p:txBody>
      </p:sp>
      <p:sp>
        <p:nvSpPr>
          <p:cNvPr id="14" name="Line 11">
            <a:extLst>
              <a:ext uri="{FF2B5EF4-FFF2-40B4-BE49-F238E27FC236}">
                <a16:creationId xmlns:a16="http://schemas.microsoft.com/office/drawing/2014/main" id="{4EDC4516-1146-4E75-9CC5-8609D4A05B57}"/>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16033342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Instructions 6">
    <p:spTree>
      <p:nvGrpSpPr>
        <p:cNvPr id="1" name=""/>
        <p:cNvGrpSpPr/>
        <p:nvPr/>
      </p:nvGrpSpPr>
      <p:grpSpPr>
        <a:xfrm>
          <a:off x="0" y="0"/>
          <a:ext cx="0" cy="0"/>
          <a:chOff x="0" y="0"/>
          <a:chExt cx="0" cy="0"/>
        </a:xfrm>
      </p:grpSpPr>
      <p:sp>
        <p:nvSpPr>
          <p:cNvPr id="22" name="TextBox 21"/>
          <p:cNvSpPr txBox="1"/>
          <p:nvPr userDrawn="1"/>
        </p:nvSpPr>
        <p:spPr>
          <a:xfrm>
            <a:off x="814387" y="1957388"/>
            <a:ext cx="3259773" cy="4343400"/>
          </a:xfrm>
          <a:prstGeom prst="rect">
            <a:avLst/>
          </a:prstGeom>
          <a:noFill/>
        </p:spPr>
        <p:txBody>
          <a:bodyPr wrap="square" lIns="0" tIns="0" rIns="0" bIns="0" rtlCol="0">
            <a:noAutofit/>
          </a:bodyPr>
          <a:lstStyle/>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Consistency</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make formatting consistent, ensure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all your slides are based on ONE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master theme.</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Guides</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Use guides to properly align objects on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 slide. To turn on Guides, check </a:t>
            </a: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Guides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under the </a:t>
            </a: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View</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tab or right-click on-slide.</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Background</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Alternate background colors for some layouts are available in the Master theme. To change the background of your slide,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Layout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in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and select the layout with the preferred background color in the drop down menu.</a:t>
            </a:r>
          </a:p>
        </p:txBody>
      </p:sp>
      <p:sp>
        <p:nvSpPr>
          <p:cNvPr id="8" name="TextBox 7"/>
          <p:cNvSpPr txBox="1"/>
          <p:nvPr userDrawn="1"/>
        </p:nvSpPr>
        <p:spPr>
          <a:xfrm>
            <a:off x="7923212" y="1957388"/>
            <a:ext cx="3659187" cy="4343400"/>
          </a:xfrm>
          <a:prstGeom prst="rect">
            <a:avLst/>
          </a:prstGeom>
          <a:noFill/>
        </p:spPr>
        <p:txBody>
          <a:bodyPr wrap="square" lIns="0" tIns="0" rIns="0" bIns="0" rtlCol="0">
            <a:noAutofit/>
          </a:bodyPr>
          <a:lstStyle/>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Font</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Only use Arial font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Don’t use Capita font.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Search</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&gt;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Replace Fonts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function to replace all fonts in your presentation.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tools to navigate preset text styles.</a:t>
            </a:r>
            <a:endPar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Punctuation and case</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use periods at the end of a slide title. Capita uses sentence case, so only capitalize the first word and proper nouns in headlines.</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PPT vs PDF</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send the a PowerPoint file to a client. Instead, export as PDF and send the PDF file. </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Transitions</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Always use the Fade transition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for presentations.</a:t>
            </a:r>
          </a:p>
        </p:txBody>
      </p:sp>
      <p:sp>
        <p:nvSpPr>
          <p:cNvPr id="11" name="TextBox 10">
            <a:extLst>
              <a:ext uri="{FF2B5EF4-FFF2-40B4-BE49-F238E27FC236}">
                <a16:creationId xmlns:a16="http://schemas.microsoft.com/office/drawing/2014/main" id="{635B1055-4532-4EB0-81BB-EA4467AAA888}"/>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2" name="Rectangle 11">
            <a:extLst>
              <a:ext uri="{FF2B5EF4-FFF2-40B4-BE49-F238E27FC236}">
                <a16:creationId xmlns:a16="http://schemas.microsoft.com/office/drawing/2014/main" id="{FCA3493E-C4C3-46CC-9154-FA58F039BE41}"/>
              </a:ext>
            </a:extLst>
          </p:cNvPr>
          <p:cNvSpPr/>
          <p:nvPr userDrawn="1"/>
        </p:nvSpPr>
        <p:spPr>
          <a:xfrm>
            <a:off x="800919" y="625655"/>
            <a:ext cx="3021661" cy="369332"/>
          </a:xfrm>
          <a:prstGeom prst="rect">
            <a:avLst/>
          </a:prstGeom>
        </p:spPr>
        <p:txBody>
          <a:bodyPr wrap="none" lIns="0" tIns="0" rIns="0" bIns="0">
            <a:spAutoFit/>
          </a:bodyPr>
          <a:lstStyle/>
          <a:p>
            <a:r>
              <a:rPr lang="en-GB" sz="2400" b="1">
                <a:solidFill>
                  <a:schemeClr val="tx2"/>
                </a:solidFill>
              </a:rPr>
              <a:t>Additional quick tips</a:t>
            </a:r>
          </a:p>
        </p:txBody>
      </p:sp>
      <p:sp>
        <p:nvSpPr>
          <p:cNvPr id="13" name="Line 11">
            <a:extLst>
              <a:ext uri="{FF2B5EF4-FFF2-40B4-BE49-F238E27FC236}">
                <a16:creationId xmlns:a16="http://schemas.microsoft.com/office/drawing/2014/main" id="{1B3B0574-8A7A-40F9-BAF6-12E753EEB523}"/>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descr="A picture containing device, meter&#10;&#10;Description automatically generated">
            <a:extLst>
              <a:ext uri="{FF2B5EF4-FFF2-40B4-BE49-F238E27FC236}">
                <a16:creationId xmlns:a16="http://schemas.microsoft.com/office/drawing/2014/main" id="{669E7B58-0984-4458-ABC4-35E808A9261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400" y="979488"/>
            <a:ext cx="10584000" cy="800099"/>
          </a:xfrm>
          <a:prstGeom prst="rect">
            <a:avLst/>
          </a:prstGeom>
        </p:spPr>
      </p:pic>
      <p:sp>
        <p:nvSpPr>
          <p:cNvPr id="9" name="Rectangle 8">
            <a:extLst>
              <a:ext uri="{FF2B5EF4-FFF2-40B4-BE49-F238E27FC236}">
                <a16:creationId xmlns:a16="http://schemas.microsoft.com/office/drawing/2014/main" id="{40D064CC-B1CE-4BF5-A1B8-01EA9B8CC05A}"/>
              </a:ext>
            </a:extLst>
          </p:cNvPr>
          <p:cNvSpPr/>
          <p:nvPr userDrawn="1"/>
        </p:nvSpPr>
        <p:spPr>
          <a:xfrm>
            <a:off x="1876425" y="1174432"/>
            <a:ext cx="269082" cy="593377"/>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816BB0B-85FC-4E53-960A-D3DE1E3A6B6B}"/>
              </a:ext>
            </a:extLst>
          </p:cNvPr>
          <p:cNvSpPr/>
          <p:nvPr userDrawn="1"/>
        </p:nvSpPr>
        <p:spPr>
          <a:xfrm>
            <a:off x="2157411" y="1174433"/>
            <a:ext cx="492919" cy="174388"/>
          </a:xfrm>
          <a:prstGeom prst="rect">
            <a:avLst/>
          </a:prstGeom>
          <a:solidFill>
            <a:schemeClr val="tx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6E7E321C-E38B-450A-B236-9CE42315B7B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03323" y="1193271"/>
            <a:ext cx="244977" cy="248180"/>
          </a:xfrm>
          <a:prstGeom prst="rect">
            <a:avLst/>
          </a:prstGeom>
        </p:spPr>
      </p:pic>
      <p:pic>
        <p:nvPicPr>
          <p:cNvPr id="15" name="Picture 14">
            <a:extLst>
              <a:ext uri="{FF2B5EF4-FFF2-40B4-BE49-F238E27FC236}">
                <a16:creationId xmlns:a16="http://schemas.microsoft.com/office/drawing/2014/main" id="{E03322C2-AE22-44C1-A65E-0109ABFEC50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958346" y="1193270"/>
            <a:ext cx="244977" cy="276755"/>
          </a:xfrm>
          <a:prstGeom prst="rect">
            <a:avLst/>
          </a:prstGeom>
        </p:spPr>
      </p:pic>
      <p:sp>
        <p:nvSpPr>
          <p:cNvPr id="16" name="Rectangle 15">
            <a:extLst>
              <a:ext uri="{FF2B5EF4-FFF2-40B4-BE49-F238E27FC236}">
                <a16:creationId xmlns:a16="http://schemas.microsoft.com/office/drawing/2014/main" id="{6739E8FE-7A30-4D7D-BCA8-AAD15FC240E0}"/>
              </a:ext>
            </a:extLst>
          </p:cNvPr>
          <p:cNvSpPr/>
          <p:nvPr userDrawn="1"/>
        </p:nvSpPr>
        <p:spPr>
          <a:xfrm>
            <a:off x="5206012" y="1193270"/>
            <a:ext cx="206861" cy="219372"/>
          </a:xfrm>
          <a:prstGeom prst="rect">
            <a:avLst/>
          </a:prstGeom>
          <a:solidFill>
            <a:schemeClr val="tx2">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A0FC89C1-445C-4EF2-BD65-CFA43C8337A9}"/>
              </a:ext>
            </a:extLst>
          </p:cNvPr>
          <p:cNvSpPr/>
          <p:nvPr userDrawn="1"/>
        </p:nvSpPr>
        <p:spPr>
          <a:xfrm>
            <a:off x="4994079" y="1193270"/>
            <a:ext cx="206861" cy="219372"/>
          </a:xfrm>
          <a:prstGeom prst="rect">
            <a:avLst/>
          </a:prstGeom>
          <a:solidFill>
            <a:schemeClr val="bg2">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B8661B2B-F918-4666-B803-68FF37598E68}"/>
              </a:ext>
            </a:extLst>
          </p:cNvPr>
          <p:cNvSpPr/>
          <p:nvPr userDrawn="1"/>
        </p:nvSpPr>
        <p:spPr>
          <a:xfrm>
            <a:off x="2157411" y="1325153"/>
            <a:ext cx="492919" cy="174388"/>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screenshot of a cell phone&#10;&#10;Description automatically generated">
            <a:extLst>
              <a:ext uri="{FF2B5EF4-FFF2-40B4-BE49-F238E27FC236}">
                <a16:creationId xmlns:a16="http://schemas.microsoft.com/office/drawing/2014/main" id="{928CE81D-7359-45F5-874D-29753D52CBB5}"/>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762250" y="1245519"/>
            <a:ext cx="1885950" cy="72923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7D2192C0-9697-4207-B581-AA63749699D8}"/>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4260850" y="2938463"/>
            <a:ext cx="3371850" cy="2047875"/>
          </a:xfrm>
          <a:prstGeom prst="rect">
            <a:avLst/>
          </a:prstGeom>
        </p:spPr>
      </p:pic>
      <p:cxnSp>
        <p:nvCxnSpPr>
          <p:cNvPr id="19" name="Straight Arrow Connector 18">
            <a:extLst>
              <a:ext uri="{FF2B5EF4-FFF2-40B4-BE49-F238E27FC236}">
                <a16:creationId xmlns:a16="http://schemas.microsoft.com/office/drawing/2014/main" id="{3A4C89DD-3B2D-44E9-B853-56494B932072}"/>
              </a:ext>
            </a:extLst>
          </p:cNvPr>
          <p:cNvCxnSpPr/>
          <p:nvPr userDrawn="1"/>
        </p:nvCxnSpPr>
        <p:spPr>
          <a:xfrm>
            <a:off x="1554480" y="3073193"/>
            <a:ext cx="2560320" cy="0"/>
          </a:xfrm>
          <a:prstGeom prst="straightConnector1">
            <a:avLst/>
          </a:pr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0" name="Freeform: Shape 19">
            <a:extLst>
              <a:ext uri="{FF2B5EF4-FFF2-40B4-BE49-F238E27FC236}">
                <a16:creationId xmlns:a16="http://schemas.microsoft.com/office/drawing/2014/main" id="{3CD8EBBD-ADAA-4B56-AA9D-D743890C8745}"/>
              </a:ext>
            </a:extLst>
          </p:cNvPr>
          <p:cNvSpPr/>
          <p:nvPr userDrawn="1"/>
        </p:nvSpPr>
        <p:spPr>
          <a:xfrm>
            <a:off x="3901440" y="1706880"/>
            <a:ext cx="3911600" cy="365760"/>
          </a:xfrm>
          <a:custGeom>
            <a:avLst/>
            <a:gdLst>
              <a:gd name="connsiteX0" fmla="*/ 3911600 w 3911600"/>
              <a:gd name="connsiteY0" fmla="*/ 365760 h 365760"/>
              <a:gd name="connsiteX1" fmla="*/ 0 w 3911600"/>
              <a:gd name="connsiteY1" fmla="*/ 365760 h 365760"/>
              <a:gd name="connsiteX2" fmla="*/ 0 w 3911600"/>
              <a:gd name="connsiteY2" fmla="*/ 0 h 365760"/>
            </a:gdLst>
            <a:ahLst/>
            <a:cxnLst>
              <a:cxn ang="0">
                <a:pos x="connsiteX0" y="connsiteY0"/>
              </a:cxn>
              <a:cxn ang="0">
                <a:pos x="connsiteX1" y="connsiteY1"/>
              </a:cxn>
              <a:cxn ang="0">
                <a:pos x="connsiteX2" y="connsiteY2"/>
              </a:cxn>
            </a:cxnLst>
            <a:rect l="l" t="t" r="r" b="b"/>
            <a:pathLst>
              <a:path w="3911600" h="365760">
                <a:moveTo>
                  <a:pt x="3911600" y="365760"/>
                </a:moveTo>
                <a:lnTo>
                  <a:pt x="0" y="365760"/>
                </a:lnTo>
                <a:lnTo>
                  <a:pt x="0"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cxnSp>
        <p:nvCxnSpPr>
          <p:cNvPr id="23" name="Straight Arrow Connector 22">
            <a:extLst>
              <a:ext uri="{FF2B5EF4-FFF2-40B4-BE49-F238E27FC236}">
                <a16:creationId xmlns:a16="http://schemas.microsoft.com/office/drawing/2014/main" id="{31F9A2DF-F7FB-45CF-A0F8-AD068EB1C7B0}"/>
              </a:ext>
            </a:extLst>
          </p:cNvPr>
          <p:cNvCxnSpPr/>
          <p:nvPr userDrawn="1"/>
        </p:nvCxnSpPr>
        <p:spPr>
          <a:xfrm flipV="1">
            <a:off x="5200940" y="1499541"/>
            <a:ext cx="0" cy="573099"/>
          </a:xfrm>
          <a:prstGeom prst="straightConnector1">
            <a:avLst/>
          </a:pr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72738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92292D-BC92-4AA1-B355-5E043E3D1199}"/>
              </a:ext>
            </a:extLst>
          </p:cNvPr>
          <p:cNvSpPr>
            <a:spLocks noGrp="1"/>
          </p:cNvSpPr>
          <p:nvPr>
            <p:ph type="title"/>
          </p:nvPr>
        </p:nvSpPr>
        <p:spPr/>
        <p:txBody>
          <a:bodyPr/>
          <a:lstStyle/>
          <a:p>
            <a:r>
              <a:rPr lang="en-US"/>
              <a:t>Click to edit Master title style</a:t>
            </a:r>
            <a:endParaRPr lang="en-GB"/>
          </a:p>
        </p:txBody>
      </p:sp>
      <p:sp>
        <p:nvSpPr>
          <p:cNvPr id="10" name="Line 11">
            <a:extLst>
              <a:ext uri="{FF2B5EF4-FFF2-40B4-BE49-F238E27FC236}">
                <a16:creationId xmlns:a16="http://schemas.microsoft.com/office/drawing/2014/main" id="{2B9EEF14-C757-4CF8-B62A-0684DCD94BD8}"/>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Slide Number Placeholder 3">
            <a:extLst>
              <a:ext uri="{FF2B5EF4-FFF2-40B4-BE49-F238E27FC236}">
                <a16:creationId xmlns:a16="http://schemas.microsoft.com/office/drawing/2014/main" id="{F2D86D9D-E18F-4DC8-BFAE-48153F28A913}"/>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Text Placeholder 2">
            <a:extLst>
              <a:ext uri="{FF2B5EF4-FFF2-40B4-BE49-F238E27FC236}">
                <a16:creationId xmlns:a16="http://schemas.microsoft.com/office/drawing/2014/main" id="{7AF410B1-C5E0-40FF-B2B3-7E10919CA4C7}"/>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1">
            <a:extLst>
              <a:ext uri="{FF2B5EF4-FFF2-40B4-BE49-F238E27FC236}">
                <a16:creationId xmlns:a16="http://schemas.microsoft.com/office/drawing/2014/main" id="{1EADA756-6534-8846-A158-358A4990DEBB}"/>
              </a:ext>
            </a:extLst>
          </p:cNvPr>
          <p:cNvSpPr>
            <a:spLocks noGrp="1"/>
          </p:cNvSpPr>
          <p:nvPr>
            <p:ph type="ftr" sz="quarter" idx="14"/>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73982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navy">
    <p:bg>
      <p:bgRef idx="1001">
        <a:schemeClr val="bg2"/>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63677B3-50DB-43AB-BE3A-75BABED5F83E}"/>
              </a:ext>
            </a:extLst>
          </p:cNvPr>
          <p:cNvSpPr>
            <a:spLocks noGrp="1"/>
          </p:cNvSpPr>
          <p:nvPr>
            <p:ph type="sldNum" sz="quarter" idx="19"/>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13" name="Line 11">
            <a:extLst>
              <a:ext uri="{FF2B5EF4-FFF2-40B4-BE49-F238E27FC236}">
                <a16:creationId xmlns:a16="http://schemas.microsoft.com/office/drawing/2014/main" id="{B41496BB-1636-4AFC-A6FC-FA74039A1E51}"/>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Text Placeholder 4">
            <a:extLst>
              <a:ext uri="{FF2B5EF4-FFF2-40B4-BE49-F238E27FC236}">
                <a16:creationId xmlns:a16="http://schemas.microsoft.com/office/drawing/2014/main" id="{85FD9AD6-314B-4CCF-B208-07E9564BDC04}"/>
              </a:ext>
            </a:extLst>
          </p:cNvPr>
          <p:cNvSpPr>
            <a:spLocks noGrp="1"/>
          </p:cNvSpPr>
          <p:nvPr>
            <p:ph type="body" sz="quarter" idx="27" hasCustomPrompt="1"/>
          </p:nvPr>
        </p:nvSpPr>
        <p:spPr>
          <a:xfrm>
            <a:off x="614363" y="6483178"/>
            <a:ext cx="4922833" cy="256827"/>
          </a:xfrm>
        </p:spPr>
        <p:txBody>
          <a:bodyPr/>
          <a:lstStyle>
            <a:lvl1pPr>
              <a:defRPr sz="900" b="0">
                <a:solidFill>
                  <a:schemeClr val="tx1"/>
                </a:solidFill>
              </a:defRPr>
            </a:lvl1pPr>
            <a:lvl2pPr>
              <a:defRPr sz="900" b="0"/>
            </a:lvl2pPr>
            <a:lvl3pPr>
              <a:defRPr sz="900" b="0"/>
            </a:lvl3pPr>
            <a:lvl4pPr>
              <a:defRPr sz="900" b="0"/>
            </a:lvl4pPr>
            <a:lvl5pPr>
              <a:defRPr sz="900" b="0"/>
            </a:lvl5pPr>
          </a:lstStyle>
          <a:p>
            <a:r>
              <a:rPr lang="en-GB"/>
              <a:t>Highly Confidential. For internal use only. Not to be reproduced or shared without permission. </a:t>
            </a:r>
          </a:p>
        </p:txBody>
      </p:sp>
      <p:sp>
        <p:nvSpPr>
          <p:cNvPr id="2" name="Title 15">
            <a:extLst>
              <a:ext uri="{FF2B5EF4-FFF2-40B4-BE49-F238E27FC236}">
                <a16:creationId xmlns:a16="http://schemas.microsoft.com/office/drawing/2014/main" id="{20E811D8-760C-08A3-118A-D76F13B4AAF5}"/>
              </a:ext>
            </a:extLst>
          </p:cNvPr>
          <p:cNvSpPr>
            <a:spLocks noGrp="1"/>
          </p:cNvSpPr>
          <p:nvPr>
            <p:ph type="title"/>
          </p:nvPr>
        </p:nvSpPr>
        <p:spPr>
          <a:xfrm>
            <a:off x="807269" y="239083"/>
            <a:ext cx="10580059" cy="755904"/>
          </a:xfrm>
        </p:spPr>
        <p:txBody>
          <a:bodyPr/>
          <a:lstStyle>
            <a:lvl1pPr>
              <a:defRPr>
                <a:solidFill>
                  <a:schemeClr val="tx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DAE0B37-B558-4917-A4C1-E26A9248E55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4897835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594936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883977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bi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470026"/>
            <a:ext cx="10580059" cy="440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803614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big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9" name="Content Placeholder 2">
            <a:extLst>
              <a:ext uri="{FF2B5EF4-FFF2-40B4-BE49-F238E27FC236}">
                <a16:creationId xmlns:a16="http://schemas.microsoft.com/office/drawing/2014/main" id="{79459E4B-1806-41D9-AF0C-DB10AD046DC8}"/>
              </a:ext>
            </a:extLst>
          </p:cNvPr>
          <p:cNvSpPr>
            <a:spLocks noGrp="1"/>
          </p:cNvSpPr>
          <p:nvPr>
            <p:ph idx="1"/>
          </p:nvPr>
        </p:nvSpPr>
        <p:spPr>
          <a:xfrm>
            <a:off x="807268" y="1470025"/>
            <a:ext cx="10579869" cy="4406901"/>
          </a:xfrm>
        </p:spPr>
        <p:txBody>
          <a:bodyPr/>
          <a:lstStyle>
            <a:lvl1pPr>
              <a:spcBef>
                <a:spcPts val="1800"/>
              </a:spcBef>
              <a:defRPr sz="1800"/>
            </a:lvl1pPr>
            <a:lvl2pPr>
              <a:spcBef>
                <a:spcPts val="1800"/>
              </a:spcBef>
              <a:defRPr sz="1800"/>
            </a:lvl2pPr>
            <a:lvl3pPr marL="273050" indent="-273050">
              <a:spcBef>
                <a:spcPts val="1800"/>
              </a:spcBef>
              <a:defRPr sz="1800"/>
            </a:lvl3pPr>
            <a:lvl4pPr marL="452438" indent="-171450">
              <a:defRPr sz="1600"/>
            </a:lvl4pPr>
            <a:lvl5pPr marL="630238" indent="-182563">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60601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Presentation cover ">
    <p:bg>
      <p:bgRef idx="1001">
        <a:schemeClr val="bg2"/>
      </p:bgRef>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Line 6">
            <a:extLst>
              <a:ext uri="{FF2B5EF4-FFF2-40B4-BE49-F238E27FC236}">
                <a16:creationId xmlns:a16="http://schemas.microsoft.com/office/drawing/2014/main" id="{331C5F65-5A7D-4B04-9053-0B31B9553CD2}"/>
              </a:ext>
            </a:extLst>
          </p:cNvPr>
          <p:cNvSpPr>
            <a:spLocks noChangeShapeType="1"/>
          </p:cNvSpPr>
          <p:nvPr userDrawn="1"/>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userDrawn="1"/>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70667689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959431"/>
            <a:ext cx="4064769" cy="3901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0601743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column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959431"/>
            <a:ext cx="4064769" cy="3901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9" name="Picture Placeholder 8">
            <a:extLst>
              <a:ext uri="{FF2B5EF4-FFF2-40B4-BE49-F238E27FC236}">
                <a16:creationId xmlns:a16="http://schemas.microsoft.com/office/drawing/2014/main" id="{D01A9E31-A9B7-42E0-9783-8C2712FA3F52}"/>
              </a:ext>
            </a:extLst>
          </p:cNvPr>
          <p:cNvSpPr>
            <a:spLocks noGrp="1"/>
          </p:cNvSpPr>
          <p:nvPr>
            <p:ph type="pic" sz="quarter" idx="14"/>
          </p:nvPr>
        </p:nvSpPr>
        <p:spPr>
          <a:xfrm>
            <a:off x="6096000" y="1957388"/>
            <a:ext cx="5291138" cy="3919537"/>
          </a:xfrm>
        </p:spPr>
        <p:txBody>
          <a:bodyPr/>
          <a:lstStyle/>
          <a:p>
            <a:endParaRPr lang="en-GB"/>
          </a:p>
        </p:txBody>
      </p:sp>
    </p:spTree>
    <p:extLst>
      <p:ext uri="{BB962C8B-B14F-4D97-AF65-F5344CB8AC3E}">
        <p14:creationId xmlns:p14="http://schemas.microsoft.com/office/powerpoint/2010/main" val="1443403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big text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70" y="1924873"/>
            <a:ext cx="4677544" cy="3952052"/>
          </a:xfrm>
        </p:spPr>
        <p:txBody>
          <a:bodyPr/>
          <a:lstStyle>
            <a:lvl1pPr>
              <a:spcBef>
                <a:spcPts val="1800"/>
              </a:spcBef>
              <a:defRPr sz="2800"/>
            </a:lvl1pPr>
            <a:lvl2pPr>
              <a:spcBef>
                <a:spcPts val="1800"/>
              </a:spcBef>
              <a:defRPr sz="2800"/>
            </a:lvl2pPr>
            <a:lvl3pPr marL="273050" indent="-273050">
              <a:spcBef>
                <a:spcPts val="1800"/>
              </a:spcBef>
              <a:defRPr sz="2800"/>
            </a:lvl3pPr>
            <a:lvl4pPr marL="536575" indent="-255588">
              <a:defRPr sz="2400"/>
            </a:lvl4pPr>
            <a:lvl5pPr marL="714375" indent="-182563">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7">
            <a:extLst>
              <a:ext uri="{FF2B5EF4-FFF2-40B4-BE49-F238E27FC236}">
                <a16:creationId xmlns:a16="http://schemas.microsoft.com/office/drawing/2014/main" id="{FDF12285-D478-4E33-8643-DFAC3520CC42}"/>
              </a:ext>
            </a:extLst>
          </p:cNvPr>
          <p:cNvSpPr>
            <a:spLocks noGrp="1"/>
          </p:cNvSpPr>
          <p:nvPr>
            <p:ph type="body" sz="quarter" idx="13"/>
          </p:nvPr>
        </p:nvSpPr>
        <p:spPr>
          <a:xfrm>
            <a:off x="6700838" y="1957388"/>
            <a:ext cx="4677544" cy="39231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09038362"/>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6401594"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1">
            <a:extLst>
              <a:ext uri="{FF2B5EF4-FFF2-40B4-BE49-F238E27FC236}">
                <a16:creationId xmlns:a16="http://schemas.microsoft.com/office/drawing/2014/main" id="{1799BA6F-2B91-2A4A-B944-532BC6298460}"/>
              </a:ext>
            </a:extLst>
          </p:cNvPr>
          <p:cNvSpPr>
            <a:spLocks noGrp="1"/>
          </p:cNvSpPr>
          <p:nvPr>
            <p:ph type="ftr" sz="quarter" idx="14"/>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15089415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AD92F4-A8F2-4499-8F39-F933D1BAA28C}"/>
              </a:ext>
            </a:extLst>
          </p:cNvPr>
          <p:cNvSpPr>
            <a:spLocks noGrp="1"/>
          </p:cNvSpPr>
          <p:nvPr>
            <p:ph type="body" idx="1"/>
          </p:nvPr>
        </p:nvSpPr>
        <p:spPr>
          <a:xfrm>
            <a:off x="807268" y="1179459"/>
            <a:ext cx="4981551" cy="595458"/>
          </a:xfrm>
        </p:spPr>
        <p:txBody>
          <a:bodyPr anchor="b"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2C15650-183E-44A1-9171-2881E2F89F52}"/>
              </a:ext>
            </a:extLst>
          </p:cNvPr>
          <p:cNvSpPr>
            <a:spLocks noGrp="1"/>
          </p:cNvSpPr>
          <p:nvPr>
            <p:ph type="body" sz="quarter" idx="3"/>
          </p:nvPr>
        </p:nvSpPr>
        <p:spPr>
          <a:xfrm>
            <a:off x="6401594" y="1172296"/>
            <a:ext cx="4981551" cy="595458"/>
          </a:xfrm>
        </p:spPr>
        <p:txBody>
          <a:bodyPr anchor="b"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itle 14">
            <a:extLst>
              <a:ext uri="{FF2B5EF4-FFF2-40B4-BE49-F238E27FC236}">
                <a16:creationId xmlns:a16="http://schemas.microsoft.com/office/drawing/2014/main" id="{C0CCA26C-8B72-4399-90B2-A26D0DF3ABC8}"/>
              </a:ext>
            </a:extLst>
          </p:cNvPr>
          <p:cNvSpPr>
            <a:spLocks noGrp="1"/>
          </p:cNvSpPr>
          <p:nvPr>
            <p:ph type="title"/>
          </p:nvPr>
        </p:nvSpPr>
        <p:spPr/>
        <p:txBody>
          <a:bodyPr/>
          <a:lstStyle/>
          <a:p>
            <a:r>
              <a:rPr lang="en-US"/>
              <a:t>Click to edit Master title style</a:t>
            </a:r>
            <a:endParaRPr lang="en-GB"/>
          </a:p>
        </p:txBody>
      </p:sp>
      <p:sp>
        <p:nvSpPr>
          <p:cNvPr id="10" name="Line 11">
            <a:extLst>
              <a:ext uri="{FF2B5EF4-FFF2-40B4-BE49-F238E27FC236}">
                <a16:creationId xmlns:a16="http://schemas.microsoft.com/office/drawing/2014/main" id="{B95709F3-EDEE-4A9F-96C3-2805D869619D}"/>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B4CF1F7E-BA1B-469C-B3A7-1CE9767EFD5E}"/>
              </a:ext>
            </a:extLst>
          </p:cNvPr>
          <p:cNvSpPr>
            <a:spLocks noGrp="1"/>
          </p:cNvSpPr>
          <p:nvPr>
            <p:ph type="sldNum" sz="quarter" idx="20"/>
          </p:nvPr>
        </p:nvSpPr>
        <p:spPr/>
        <p:txBody>
          <a:bodyPr/>
          <a:lstStyle/>
          <a:p>
            <a:fld id="{043C2FB7-9533-4568-9B8F-F5133F6949BD}" type="slidenum">
              <a:rPr lang="en-GB" smtClean="0"/>
              <a:pPr/>
              <a:t>‹#›</a:t>
            </a:fld>
            <a:endParaRPr lang="en-GB"/>
          </a:p>
        </p:txBody>
      </p:sp>
      <p:sp>
        <p:nvSpPr>
          <p:cNvPr id="11" name="Content Placeholder 2">
            <a:extLst>
              <a:ext uri="{FF2B5EF4-FFF2-40B4-BE49-F238E27FC236}">
                <a16:creationId xmlns:a16="http://schemas.microsoft.com/office/drawing/2014/main" id="{FEC1B1FA-7248-44B8-854A-150E4D0AEF09}"/>
              </a:ext>
            </a:extLst>
          </p:cNvPr>
          <p:cNvSpPr>
            <a:spLocks noGrp="1"/>
          </p:cNvSpPr>
          <p:nvPr>
            <p:ph sz="half" idx="21"/>
          </p:nvPr>
        </p:nvSpPr>
        <p:spPr>
          <a:xfrm>
            <a:off x="803275"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3">
            <a:extLst>
              <a:ext uri="{FF2B5EF4-FFF2-40B4-BE49-F238E27FC236}">
                <a16:creationId xmlns:a16="http://schemas.microsoft.com/office/drawing/2014/main" id="{83738319-7324-4B41-A8DB-A57AA0016E54}"/>
              </a:ext>
            </a:extLst>
          </p:cNvPr>
          <p:cNvSpPr>
            <a:spLocks noGrp="1"/>
          </p:cNvSpPr>
          <p:nvPr>
            <p:ph sz="half" idx="2"/>
          </p:nvPr>
        </p:nvSpPr>
        <p:spPr>
          <a:xfrm>
            <a:off x="6401594"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DE997E34-36CA-2646-95A2-A6B334D28983}"/>
              </a:ext>
            </a:extLst>
          </p:cNvPr>
          <p:cNvSpPr>
            <a:spLocks noGrp="1"/>
          </p:cNvSpPr>
          <p:nvPr>
            <p:ph type="ftr" sz="quarter" idx="22"/>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1823891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3457575"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4872038" y="1957388"/>
            <a:ext cx="6515100"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1">
            <a:extLst>
              <a:ext uri="{FF2B5EF4-FFF2-40B4-BE49-F238E27FC236}">
                <a16:creationId xmlns:a16="http://schemas.microsoft.com/office/drawing/2014/main" id="{32E5D7A6-E901-A94D-9012-9EBA94182F50}"/>
              </a:ext>
            </a:extLst>
          </p:cNvPr>
          <p:cNvSpPr>
            <a:spLocks noGrp="1"/>
          </p:cNvSpPr>
          <p:nvPr>
            <p:ph type="ftr" sz="quarter" idx="14"/>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27073813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6510338"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7923212" y="1957388"/>
            <a:ext cx="3463925"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1">
            <a:extLst>
              <a:ext uri="{FF2B5EF4-FFF2-40B4-BE49-F238E27FC236}">
                <a16:creationId xmlns:a16="http://schemas.microsoft.com/office/drawing/2014/main" id="{1941D614-FC53-054C-AFAF-D36FB9D2AEC8}"/>
              </a:ext>
            </a:extLst>
          </p:cNvPr>
          <p:cNvSpPr>
            <a:spLocks noGrp="1"/>
          </p:cNvSpPr>
          <p:nvPr>
            <p:ph type="ftr" sz="quarter" idx="14"/>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20260968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ne column with lines white">
    <p:bg>
      <p:bgPr>
        <a:solidFill>
          <a:schemeClr val="tx1"/>
        </a:solidFill>
        <a:effectLst/>
      </p:bgPr>
    </p:bg>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bg2"/>
                </a:solidFill>
              </a:defRPr>
            </a:lvl1pPr>
          </a:lstStyle>
          <a:p>
            <a:fld id="{043C2FB7-9533-4568-9B8F-F5133F6949BD}" type="slidenum">
              <a:rPr lang="en-GB" smtClean="0"/>
              <a:pPr/>
              <a:t>‹#›</a:t>
            </a:fld>
            <a:endParaRPr lang="en-GB"/>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7030454" y="1075266"/>
            <a:ext cx="4733644" cy="4974815"/>
          </a:xfrm>
        </p:spPr>
        <p:txBody>
          <a:bodyPr/>
          <a:lstStyle>
            <a:lvl1pPr>
              <a:defRPr>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673101" y="1011766"/>
            <a:ext cx="5710918" cy="2185535"/>
          </a:xfrm>
        </p:spPr>
        <p:txBody>
          <a:bodyPr/>
          <a:lstStyle>
            <a:lvl1pPr algn="r">
              <a:lnSpc>
                <a:spcPts val="6600"/>
              </a:lnSpc>
              <a:spcBef>
                <a:spcPts val="0"/>
              </a:spcBef>
              <a:defRPr sz="6000">
                <a:solidFill>
                  <a:schemeClr val="bg2"/>
                </a:solidFill>
              </a:defRPr>
            </a:lvl1pPr>
          </a:lstStyle>
          <a:p>
            <a:pPr lvl="0"/>
            <a:r>
              <a:rPr lang="en-GB"/>
              <a:t>From discovery to delight </a:t>
            </a:r>
            <a:br>
              <a:rPr lang="en-GB"/>
            </a:br>
            <a:r>
              <a:rPr lang="en-GB"/>
              <a:t>and beyond</a:t>
            </a:r>
          </a:p>
        </p:txBody>
      </p:sp>
      <p:cxnSp>
        <p:nvCxnSpPr>
          <p:cNvPr id="22" name="Straight Connector 21">
            <a:extLst>
              <a:ext uri="{FF2B5EF4-FFF2-40B4-BE49-F238E27FC236}">
                <a16:creationId xmlns:a16="http://schemas.microsoft.com/office/drawing/2014/main" id="{FDEF2474-90EF-227F-016F-2B5135286A4C}"/>
              </a:ext>
            </a:extLst>
          </p:cNvPr>
          <p:cNvCxnSpPr>
            <a:cxnSpLocks/>
          </p:cNvCxnSpPr>
          <p:nvPr userDrawn="1"/>
        </p:nvCxnSpPr>
        <p:spPr>
          <a:xfrm>
            <a:off x="6707236" y="1126066"/>
            <a:ext cx="0" cy="5731934"/>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Footer Placeholder 23">
            <a:extLst>
              <a:ext uri="{FF2B5EF4-FFF2-40B4-BE49-F238E27FC236}">
                <a16:creationId xmlns:a16="http://schemas.microsoft.com/office/drawing/2014/main" id="{01562653-4857-3C08-5AFB-F6A24741C1C3}"/>
              </a:ext>
            </a:extLst>
          </p:cNvPr>
          <p:cNvSpPr>
            <a:spLocks noGrp="1"/>
          </p:cNvSpPr>
          <p:nvPr>
            <p:ph type="ftr" sz="quarter" idx="16"/>
          </p:nvPr>
        </p:nvSpPr>
        <p:spPr/>
        <p:txBody>
          <a:bodyPr/>
          <a:lstStyle>
            <a:lvl1pPr>
              <a:defRPr>
                <a:solidFill>
                  <a:schemeClr val="bg2"/>
                </a:solidFill>
              </a:defRPr>
            </a:lvl1pPr>
          </a:lstStyle>
          <a:p>
            <a:r>
              <a:rPr lang="en-GB"/>
              <a:t>Highly Confidential. For internal use only. Not to be reproduced or shared without permission. </a:t>
            </a:r>
          </a:p>
        </p:txBody>
      </p:sp>
    </p:spTree>
    <p:extLst>
      <p:ext uri="{BB962C8B-B14F-4D97-AF65-F5344CB8AC3E}">
        <p14:creationId xmlns:p14="http://schemas.microsoft.com/office/powerpoint/2010/main" val="3017555057"/>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ne column with lines navy">
    <p:bg>
      <p:bgRef idx="1001">
        <a:schemeClr val="bg2"/>
      </p:bgRef>
    </p:bg>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tx1"/>
                </a:solidFill>
              </a:defRPr>
            </a:lvl1pPr>
          </a:lstStyle>
          <a:p>
            <a:fld id="{043C2FB7-9533-4568-9B8F-F5133F6949BD}" type="slidenum">
              <a:rPr lang="en-GB" smtClean="0"/>
              <a:pPr/>
              <a:t>‹#›</a:t>
            </a:fld>
            <a:endParaRPr lang="en-GB"/>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7030453" y="1075266"/>
            <a:ext cx="4733643" cy="497481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673101" y="1011766"/>
            <a:ext cx="5710918" cy="2185535"/>
          </a:xfrm>
        </p:spPr>
        <p:txBody>
          <a:bodyPr/>
          <a:lstStyle>
            <a:lvl1pPr algn="r">
              <a:lnSpc>
                <a:spcPts val="6600"/>
              </a:lnSpc>
              <a:spcBef>
                <a:spcPts val="0"/>
              </a:spcBef>
              <a:defRPr sz="6000"/>
            </a:lvl1pPr>
          </a:lstStyle>
          <a:p>
            <a:pPr lvl="0"/>
            <a:r>
              <a:rPr lang="en-GB"/>
              <a:t>From discovery to delight </a:t>
            </a:r>
            <a:br>
              <a:rPr lang="en-GB"/>
            </a:br>
            <a:r>
              <a:rPr lang="en-GB"/>
              <a:t>and beyond</a:t>
            </a:r>
          </a:p>
        </p:txBody>
      </p:sp>
      <p:cxnSp>
        <p:nvCxnSpPr>
          <p:cNvPr id="22" name="Straight Connector 21">
            <a:extLst>
              <a:ext uri="{FF2B5EF4-FFF2-40B4-BE49-F238E27FC236}">
                <a16:creationId xmlns:a16="http://schemas.microsoft.com/office/drawing/2014/main" id="{FDEF2474-90EF-227F-016F-2B5135286A4C}"/>
              </a:ext>
            </a:extLst>
          </p:cNvPr>
          <p:cNvCxnSpPr>
            <a:cxnSpLocks/>
          </p:cNvCxnSpPr>
          <p:nvPr userDrawn="1"/>
        </p:nvCxnSpPr>
        <p:spPr>
          <a:xfrm>
            <a:off x="6707236" y="1126066"/>
            <a:ext cx="0" cy="57319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Footer Placeholder 23">
            <a:extLst>
              <a:ext uri="{FF2B5EF4-FFF2-40B4-BE49-F238E27FC236}">
                <a16:creationId xmlns:a16="http://schemas.microsoft.com/office/drawing/2014/main" id="{01562653-4857-3C08-5AFB-F6A24741C1C3}"/>
              </a:ext>
            </a:extLst>
          </p:cNvPr>
          <p:cNvSpPr>
            <a:spLocks noGrp="1"/>
          </p:cNvSpPr>
          <p:nvPr>
            <p:ph type="ftr" sz="quarter" idx="16"/>
          </p:nvPr>
        </p:nvSpPr>
        <p:spPr/>
        <p:txBody>
          <a:bodyPr/>
          <a:lstStyle>
            <a:lvl1pPr>
              <a:defRPr>
                <a:solidFill>
                  <a:schemeClr val="tx1"/>
                </a:solidFill>
              </a:defRPr>
            </a:lvl1pPr>
          </a:lstStyle>
          <a:p>
            <a:r>
              <a:rPr lang="en-GB"/>
              <a:t>Highly Confidential. For internal use only. Not to be reproduced or shared without permission. </a:t>
            </a:r>
          </a:p>
        </p:txBody>
      </p:sp>
    </p:spTree>
    <p:extLst>
      <p:ext uri="{BB962C8B-B14F-4D97-AF65-F5344CB8AC3E}">
        <p14:creationId xmlns:p14="http://schemas.microsoft.com/office/powerpoint/2010/main" val="3345592488"/>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s with lines white">
    <p:bg>
      <p:bgPr>
        <a:solidFill>
          <a:schemeClr val="tx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81479DA-52D7-B6FC-9E1F-1D2E50786DD9}"/>
              </a:ext>
            </a:extLst>
          </p:cNvPr>
          <p:cNvCxnSpPr>
            <a:cxnSpLocks/>
          </p:cNvCxnSpPr>
          <p:nvPr userDrawn="1"/>
        </p:nvCxnSpPr>
        <p:spPr>
          <a:xfrm>
            <a:off x="1053459" y="3150834"/>
            <a:ext cx="0" cy="370716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C31E95-82FC-849B-6569-62AAA98995B4}"/>
              </a:ext>
            </a:extLst>
          </p:cNvPr>
          <p:cNvCxnSpPr>
            <a:cxnSpLocks/>
          </p:cNvCxnSpPr>
          <p:nvPr userDrawn="1"/>
        </p:nvCxnSpPr>
        <p:spPr>
          <a:xfrm>
            <a:off x="6248400" y="1126067"/>
            <a:ext cx="0" cy="573193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Footer Placeholder 2">
            <a:extLst>
              <a:ext uri="{FF2B5EF4-FFF2-40B4-BE49-F238E27FC236}">
                <a16:creationId xmlns:a16="http://schemas.microsoft.com/office/drawing/2014/main" id="{DF2DD35D-D17C-103E-F01F-E49A10D0DAF9}"/>
              </a:ext>
            </a:extLst>
          </p:cNvPr>
          <p:cNvSpPr>
            <a:spLocks noGrp="1"/>
          </p:cNvSpPr>
          <p:nvPr>
            <p:ph type="ftr" sz="quarter" idx="11"/>
          </p:nvPr>
        </p:nvSpPr>
        <p:spPr>
          <a:xfrm>
            <a:off x="1335130" y="6483641"/>
            <a:ext cx="6148039" cy="144000"/>
          </a:xfrm>
        </p:spPr>
        <p:txBody>
          <a:bodyPr/>
          <a:lstStyle>
            <a:lvl1pPr>
              <a:defRPr>
                <a:solidFill>
                  <a:schemeClr val="bg2"/>
                </a:solidFill>
              </a:defRPr>
            </a:lvl1pPr>
          </a:lstStyle>
          <a:p>
            <a:r>
              <a:rPr lang="en-GB"/>
              <a:t>Highly Confidential. For internal use only. Not to be reproduced or shared without permission. </a:t>
            </a:r>
          </a:p>
        </p:txBody>
      </p:sp>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bg2"/>
                </a:solidFill>
              </a:defRPr>
            </a:lvl1pPr>
          </a:lstStyle>
          <a:p>
            <a:fld id="{043C2FB7-9533-4568-9B8F-F5133F6949BD}" type="slidenum">
              <a:rPr lang="en-GB" smtClean="0"/>
              <a:pPr/>
              <a:t>‹#›</a:t>
            </a:fld>
            <a:endParaRPr lang="en-GB"/>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6530071" y="1126066"/>
            <a:ext cx="5234036" cy="4974815"/>
          </a:xfrm>
        </p:spPr>
        <p:txBody>
          <a:bodyPr/>
          <a:lstStyle>
            <a:lvl1pPr>
              <a:defRPr>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Text Placeholder 13">
            <a:extLst>
              <a:ext uri="{FF2B5EF4-FFF2-40B4-BE49-F238E27FC236}">
                <a16:creationId xmlns:a16="http://schemas.microsoft.com/office/drawing/2014/main" id="{78A8083C-8770-8C10-5C6F-94A9FAF98C52}"/>
              </a:ext>
            </a:extLst>
          </p:cNvPr>
          <p:cNvSpPr>
            <a:spLocks noGrp="1"/>
          </p:cNvSpPr>
          <p:nvPr>
            <p:ph type="body" sz="quarter" idx="14"/>
          </p:nvPr>
        </p:nvSpPr>
        <p:spPr>
          <a:xfrm>
            <a:off x="1335130" y="3405294"/>
            <a:ext cx="4608469" cy="2695588"/>
          </a:xfrm>
        </p:spPr>
        <p:txBody>
          <a:bodyPr/>
          <a:lstStyle>
            <a:lvl1pPr>
              <a:defRPr>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1053458" y="941133"/>
            <a:ext cx="4890139" cy="2185535"/>
          </a:xfrm>
        </p:spPr>
        <p:txBody>
          <a:bodyPr/>
          <a:lstStyle>
            <a:lvl1pPr>
              <a:defRPr sz="4800">
                <a:solidFill>
                  <a:schemeClr val="bg2"/>
                </a:solidFill>
              </a:defRPr>
            </a:lvl1pPr>
          </a:lstStyle>
          <a:p>
            <a:pPr lvl="0"/>
            <a:r>
              <a:rPr lang="en-GB"/>
              <a:t>From discovery to delight and beyond</a:t>
            </a:r>
          </a:p>
        </p:txBody>
      </p:sp>
    </p:spTree>
    <p:extLst>
      <p:ext uri="{BB962C8B-B14F-4D97-AF65-F5344CB8AC3E}">
        <p14:creationId xmlns:p14="http://schemas.microsoft.com/office/powerpoint/2010/main" val="229177949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Presentation cover cyan photo">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D9580E-F897-A7A1-9060-1855F53ACDBD}"/>
              </a:ext>
            </a:extLst>
          </p:cNvPr>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t="12920" b="41467"/>
          <a:stretch/>
        </p:blipFill>
        <p:spPr>
          <a:xfrm>
            <a:off x="0" y="2100134"/>
            <a:ext cx="12198439" cy="3708000"/>
          </a:xfrm>
          <a:prstGeom prst="rect">
            <a:avLst/>
          </a:prstGeom>
        </p:spPr>
      </p:pic>
      <p:pic>
        <p:nvPicPr>
          <p:cNvPr id="6" name="Picture 5">
            <a:extLst>
              <a:ext uri="{FF2B5EF4-FFF2-40B4-BE49-F238E27FC236}">
                <a16:creationId xmlns:a16="http://schemas.microsoft.com/office/drawing/2014/main" id="{16C0E218-5767-3AB0-7D1E-F1E97BE51335}"/>
              </a:ext>
            </a:extLst>
          </p:cNvPr>
          <p:cNvPicPr>
            <a:picLocks noChangeAspect="1"/>
          </p:cNvPicPr>
          <p:nvPr userDrawn="1"/>
        </p:nvPicPr>
        <p:blipFill rotWithShape="1">
          <a:blip r:embed="rId4">
            <a:duotone>
              <a:prstClr val="black"/>
              <a:schemeClr val="accent2">
                <a:tint val="45000"/>
                <a:satMod val="400000"/>
              </a:schemeClr>
            </a:duotone>
            <a:extLst>
              <a:ext uri="{28A0092B-C50C-407E-A947-70E740481C1C}">
                <a14:useLocalDpi xmlns:a14="http://schemas.microsoft.com/office/drawing/2010/main" val="0"/>
              </a:ext>
            </a:extLst>
          </a:blip>
          <a:srcRect l="46437" t="12920" r="25135" b="41467"/>
          <a:stretch/>
        </p:blipFill>
        <p:spPr>
          <a:xfrm>
            <a:off x="5664530" y="2100134"/>
            <a:ext cx="3467789" cy="3708000"/>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6">
            <a:extLst>
              <a:ext uri="{FF2B5EF4-FFF2-40B4-BE49-F238E27FC236}">
                <a16:creationId xmlns:a16="http://schemas.microsoft.com/office/drawing/2014/main" id="{331C5F65-5A7D-4B04-9053-0B31B9553CD2}"/>
              </a:ext>
            </a:extLst>
          </p:cNvPr>
          <p:cNvSpPr>
            <a:spLocks noChangeShapeType="1"/>
          </p:cNvSpPr>
          <p:nvPr userDrawn="1"/>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userDrawn="1"/>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25132802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s with lines navy">
    <p:bg>
      <p:bgRef idx="1001">
        <a:schemeClr val="bg2"/>
      </p:bgRef>
    </p:bg>
    <p:spTree>
      <p:nvGrpSpPr>
        <p:cNvPr id="1" name=""/>
        <p:cNvGrpSpPr/>
        <p:nvPr/>
      </p:nvGrpSpPr>
      <p:grpSpPr>
        <a:xfrm>
          <a:off x="0" y="0"/>
          <a:ext cx="0" cy="0"/>
          <a:chOff x="0" y="0"/>
          <a:chExt cx="0" cy="0"/>
        </a:xfrm>
      </p:grpSpPr>
      <p:sp>
        <p:nvSpPr>
          <p:cNvPr id="11" name="Footer Placeholder 2">
            <a:extLst>
              <a:ext uri="{FF2B5EF4-FFF2-40B4-BE49-F238E27FC236}">
                <a16:creationId xmlns:a16="http://schemas.microsoft.com/office/drawing/2014/main" id="{DF2DD35D-D17C-103E-F01F-E49A10D0DAF9}"/>
              </a:ext>
            </a:extLst>
          </p:cNvPr>
          <p:cNvSpPr>
            <a:spLocks noGrp="1"/>
          </p:cNvSpPr>
          <p:nvPr>
            <p:ph type="ftr" sz="quarter" idx="11"/>
          </p:nvPr>
        </p:nvSpPr>
        <p:spPr>
          <a:xfrm>
            <a:off x="1335130" y="6483641"/>
            <a:ext cx="6148039" cy="144000"/>
          </a:xfrm>
        </p:spPr>
        <p:txBody>
          <a:bodyPr/>
          <a:lstStyle>
            <a:lvl1pPr>
              <a:defRPr>
                <a:solidFill>
                  <a:schemeClr val="tx1"/>
                </a:solidFill>
              </a:defRPr>
            </a:lvl1pPr>
          </a:lstStyle>
          <a:p>
            <a:r>
              <a:rPr lang="en-GB"/>
              <a:t>Highly Confidential. For internal use only. Not to be reproduced or shared without permission. </a:t>
            </a:r>
          </a:p>
        </p:txBody>
      </p:sp>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tx1"/>
                </a:solidFill>
              </a:defRPr>
            </a:lvl1pPr>
          </a:lstStyle>
          <a:p>
            <a:fld id="{043C2FB7-9533-4568-9B8F-F5133F6949BD}" type="slidenum">
              <a:rPr lang="en-GB" smtClean="0"/>
              <a:pPr/>
              <a:t>‹#›</a:t>
            </a:fld>
            <a:endParaRPr lang="en-GB"/>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6530071" y="1126066"/>
            <a:ext cx="5234036" cy="497481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Text Placeholder 13">
            <a:extLst>
              <a:ext uri="{FF2B5EF4-FFF2-40B4-BE49-F238E27FC236}">
                <a16:creationId xmlns:a16="http://schemas.microsoft.com/office/drawing/2014/main" id="{78A8083C-8770-8C10-5C6F-94A9FAF98C52}"/>
              </a:ext>
            </a:extLst>
          </p:cNvPr>
          <p:cNvSpPr>
            <a:spLocks noGrp="1"/>
          </p:cNvSpPr>
          <p:nvPr>
            <p:ph type="body" sz="quarter" idx="14"/>
          </p:nvPr>
        </p:nvSpPr>
        <p:spPr>
          <a:xfrm>
            <a:off x="1335130" y="3405294"/>
            <a:ext cx="4608469" cy="26955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1053458" y="941133"/>
            <a:ext cx="4890139" cy="2185535"/>
          </a:xfrm>
        </p:spPr>
        <p:txBody>
          <a:bodyPr/>
          <a:lstStyle>
            <a:lvl1pPr>
              <a:defRPr sz="4800"/>
            </a:lvl1pPr>
          </a:lstStyle>
          <a:p>
            <a:pPr lvl="0"/>
            <a:r>
              <a:rPr lang="en-GB"/>
              <a:t>From discovery to delight and beyond</a:t>
            </a:r>
          </a:p>
        </p:txBody>
      </p:sp>
      <p:cxnSp>
        <p:nvCxnSpPr>
          <p:cNvPr id="25" name="Straight Connector 24">
            <a:extLst>
              <a:ext uri="{FF2B5EF4-FFF2-40B4-BE49-F238E27FC236}">
                <a16:creationId xmlns:a16="http://schemas.microsoft.com/office/drawing/2014/main" id="{B25221A2-EB03-A7F8-22D7-8385523174AF}"/>
              </a:ext>
            </a:extLst>
          </p:cNvPr>
          <p:cNvCxnSpPr>
            <a:cxnSpLocks/>
          </p:cNvCxnSpPr>
          <p:nvPr userDrawn="1"/>
        </p:nvCxnSpPr>
        <p:spPr>
          <a:xfrm>
            <a:off x="1053459" y="3150834"/>
            <a:ext cx="0" cy="370716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7C11B27-97EB-0D92-BE87-2E1466B8E759}"/>
              </a:ext>
            </a:extLst>
          </p:cNvPr>
          <p:cNvCxnSpPr>
            <a:cxnSpLocks/>
          </p:cNvCxnSpPr>
          <p:nvPr userDrawn="1"/>
        </p:nvCxnSpPr>
        <p:spPr>
          <a:xfrm>
            <a:off x="6248400" y="1126067"/>
            <a:ext cx="0" cy="573193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48309"/>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s with lines white">
    <p:bg>
      <p:bgPr>
        <a:solidFill>
          <a:schemeClr val="tx1"/>
        </a:solidFill>
        <a:effectLst/>
      </p:bgPr>
    </p:bg>
    <p:spTree>
      <p:nvGrpSpPr>
        <p:cNvPr id="1" name=""/>
        <p:cNvGrpSpPr/>
        <p:nvPr/>
      </p:nvGrpSpPr>
      <p:grpSpPr>
        <a:xfrm>
          <a:off x="0" y="0"/>
          <a:ext cx="0" cy="0"/>
          <a:chOff x="0" y="0"/>
          <a:chExt cx="0" cy="0"/>
        </a:xfrm>
      </p:grpSpPr>
      <p:sp>
        <p:nvSpPr>
          <p:cNvPr id="11" name="Footer Placeholder 2">
            <a:extLst>
              <a:ext uri="{FF2B5EF4-FFF2-40B4-BE49-F238E27FC236}">
                <a16:creationId xmlns:a16="http://schemas.microsoft.com/office/drawing/2014/main" id="{DF2DD35D-D17C-103E-F01F-E49A10D0DAF9}"/>
              </a:ext>
            </a:extLst>
          </p:cNvPr>
          <p:cNvSpPr>
            <a:spLocks noGrp="1"/>
          </p:cNvSpPr>
          <p:nvPr>
            <p:ph type="ftr" sz="quarter" idx="11"/>
          </p:nvPr>
        </p:nvSpPr>
        <p:spPr>
          <a:xfrm>
            <a:off x="3106532" y="6483641"/>
            <a:ext cx="6148039" cy="144000"/>
          </a:xfrm>
        </p:spPr>
        <p:txBody>
          <a:bodyPr/>
          <a:lstStyle>
            <a:lvl1pPr>
              <a:defRPr>
                <a:solidFill>
                  <a:schemeClr val="bg2"/>
                </a:solidFill>
              </a:defRPr>
            </a:lvl1pPr>
          </a:lstStyle>
          <a:p>
            <a:r>
              <a:rPr lang="en-GB"/>
              <a:t>Highly Confidential. For internal use only. Not to be reproduced or shared without permission. </a:t>
            </a:r>
          </a:p>
        </p:txBody>
      </p:sp>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bg2"/>
                </a:solidFill>
              </a:defRPr>
            </a:lvl1pPr>
          </a:lstStyle>
          <a:p>
            <a:fld id="{043C2FB7-9533-4568-9B8F-F5133F6949BD}" type="slidenum">
              <a:rPr lang="en-GB" smtClean="0"/>
              <a:pPr/>
              <a:t>‹#›</a:t>
            </a:fld>
            <a:endParaRPr lang="en-GB"/>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7536400" y="917886"/>
            <a:ext cx="4051452" cy="4974815"/>
          </a:xfrm>
        </p:spPr>
        <p:txBody>
          <a:bodyPr/>
          <a:lstStyle>
            <a:lvl1pPr>
              <a:defRPr>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621651" y="941133"/>
            <a:ext cx="1816750" cy="2185535"/>
          </a:xfrm>
        </p:spPr>
        <p:txBody>
          <a:bodyPr/>
          <a:lstStyle>
            <a:lvl1pPr algn="r">
              <a:defRPr sz="3200">
                <a:solidFill>
                  <a:schemeClr val="bg2"/>
                </a:solidFill>
              </a:defRPr>
            </a:lvl1pPr>
            <a:lvl2pPr algn="r">
              <a:defRPr>
                <a:solidFill>
                  <a:schemeClr val="bg2"/>
                </a:solidFill>
              </a:defRPr>
            </a:lvl2pPr>
          </a:lstStyle>
          <a:p>
            <a:pPr lvl="0"/>
            <a:r>
              <a:rPr lang="en-GB"/>
              <a:t>Our strategy</a:t>
            </a:r>
          </a:p>
          <a:p>
            <a:pPr lvl="1"/>
            <a:r>
              <a:rPr lang="en-GB"/>
              <a:t>Level 2</a:t>
            </a:r>
          </a:p>
        </p:txBody>
      </p:sp>
      <p:cxnSp>
        <p:nvCxnSpPr>
          <p:cNvPr id="7" name="Straight Connector 6">
            <a:extLst>
              <a:ext uri="{FF2B5EF4-FFF2-40B4-BE49-F238E27FC236}">
                <a16:creationId xmlns:a16="http://schemas.microsoft.com/office/drawing/2014/main" id="{42B56406-2555-D1D9-0A89-766776E1F818}"/>
              </a:ext>
            </a:extLst>
          </p:cNvPr>
          <p:cNvCxnSpPr>
            <a:cxnSpLocks/>
          </p:cNvCxnSpPr>
          <p:nvPr userDrawn="1"/>
        </p:nvCxnSpPr>
        <p:spPr>
          <a:xfrm>
            <a:off x="2744788" y="941133"/>
            <a:ext cx="0" cy="591686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BA77804F-BD1B-ECCE-712C-410EAF8CDABA}"/>
              </a:ext>
            </a:extLst>
          </p:cNvPr>
          <p:cNvSpPr>
            <a:spLocks noGrp="1"/>
          </p:cNvSpPr>
          <p:nvPr>
            <p:ph type="body" sz="quarter" idx="16"/>
          </p:nvPr>
        </p:nvSpPr>
        <p:spPr>
          <a:xfrm>
            <a:off x="3106532" y="944844"/>
            <a:ext cx="4051452" cy="4974815"/>
          </a:xfrm>
        </p:spPr>
        <p:txBody>
          <a:bodyPr/>
          <a:lstStyle>
            <a:lvl1pPr>
              <a:defRPr>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591046071"/>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s with lines navy">
    <p:bg>
      <p:bgRef idx="1001">
        <a:schemeClr val="bg2"/>
      </p:bgRef>
    </p:bg>
    <p:spTree>
      <p:nvGrpSpPr>
        <p:cNvPr id="1" name=""/>
        <p:cNvGrpSpPr/>
        <p:nvPr/>
      </p:nvGrpSpPr>
      <p:grpSpPr>
        <a:xfrm>
          <a:off x="0" y="0"/>
          <a:ext cx="0" cy="0"/>
          <a:chOff x="0" y="0"/>
          <a:chExt cx="0" cy="0"/>
        </a:xfrm>
      </p:grpSpPr>
      <p:sp>
        <p:nvSpPr>
          <p:cNvPr id="11" name="Footer Placeholder 2">
            <a:extLst>
              <a:ext uri="{FF2B5EF4-FFF2-40B4-BE49-F238E27FC236}">
                <a16:creationId xmlns:a16="http://schemas.microsoft.com/office/drawing/2014/main" id="{DF2DD35D-D17C-103E-F01F-E49A10D0DAF9}"/>
              </a:ext>
            </a:extLst>
          </p:cNvPr>
          <p:cNvSpPr>
            <a:spLocks noGrp="1"/>
          </p:cNvSpPr>
          <p:nvPr>
            <p:ph type="ftr" sz="quarter" idx="11"/>
          </p:nvPr>
        </p:nvSpPr>
        <p:spPr>
          <a:xfrm>
            <a:off x="3106532" y="6483641"/>
            <a:ext cx="6148039" cy="144000"/>
          </a:xfrm>
        </p:spPr>
        <p:txBody>
          <a:bodyPr/>
          <a:lstStyle>
            <a:lvl1pPr>
              <a:defRPr>
                <a:solidFill>
                  <a:schemeClr val="tx1"/>
                </a:solidFill>
              </a:defRPr>
            </a:lvl1pPr>
          </a:lstStyle>
          <a:p>
            <a:r>
              <a:rPr lang="en-GB"/>
              <a:t>Highly Confidential. For internal use only. Not to be reproduced or shared without permission. </a:t>
            </a:r>
          </a:p>
        </p:txBody>
      </p:sp>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tx1"/>
                </a:solidFill>
              </a:defRPr>
            </a:lvl1pPr>
          </a:lstStyle>
          <a:p>
            <a:fld id="{043C2FB7-9533-4568-9B8F-F5133F6949BD}" type="slidenum">
              <a:rPr lang="en-GB" smtClean="0"/>
              <a:pPr/>
              <a:t>‹#›</a:t>
            </a:fld>
            <a:endParaRPr lang="en-GB"/>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7536400" y="917886"/>
            <a:ext cx="4051452" cy="4974815"/>
          </a:xfrm>
        </p:spPr>
        <p:txBody>
          <a:bodyPr/>
          <a:lstStyle>
            <a:lvl1pPr>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621651" y="941133"/>
            <a:ext cx="1816750" cy="2185535"/>
          </a:xfrm>
        </p:spPr>
        <p:txBody>
          <a:bodyPr/>
          <a:lstStyle>
            <a:lvl1pPr algn="r">
              <a:defRPr sz="3200"/>
            </a:lvl1pPr>
            <a:lvl2pPr algn="r">
              <a:defRPr>
                <a:solidFill>
                  <a:schemeClr val="tx1"/>
                </a:solidFill>
              </a:defRPr>
            </a:lvl2pPr>
          </a:lstStyle>
          <a:p>
            <a:pPr lvl="0"/>
            <a:r>
              <a:rPr lang="en-GB"/>
              <a:t>Our strategy</a:t>
            </a:r>
          </a:p>
          <a:p>
            <a:pPr lvl="1"/>
            <a:r>
              <a:rPr lang="en-GB"/>
              <a:t>Level 2</a:t>
            </a:r>
          </a:p>
        </p:txBody>
      </p:sp>
      <p:cxnSp>
        <p:nvCxnSpPr>
          <p:cNvPr id="7" name="Straight Connector 6">
            <a:extLst>
              <a:ext uri="{FF2B5EF4-FFF2-40B4-BE49-F238E27FC236}">
                <a16:creationId xmlns:a16="http://schemas.microsoft.com/office/drawing/2014/main" id="{42B56406-2555-D1D9-0A89-766776E1F818}"/>
              </a:ext>
            </a:extLst>
          </p:cNvPr>
          <p:cNvCxnSpPr>
            <a:cxnSpLocks/>
          </p:cNvCxnSpPr>
          <p:nvPr userDrawn="1"/>
        </p:nvCxnSpPr>
        <p:spPr>
          <a:xfrm>
            <a:off x="2744788" y="941133"/>
            <a:ext cx="0" cy="59168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BA77804F-BD1B-ECCE-712C-410EAF8CDABA}"/>
              </a:ext>
            </a:extLst>
          </p:cNvPr>
          <p:cNvSpPr>
            <a:spLocks noGrp="1"/>
          </p:cNvSpPr>
          <p:nvPr>
            <p:ph type="body" sz="quarter" idx="16"/>
          </p:nvPr>
        </p:nvSpPr>
        <p:spPr>
          <a:xfrm>
            <a:off x="3106532" y="944844"/>
            <a:ext cx="4051452" cy="4974815"/>
          </a:xfrm>
        </p:spPr>
        <p:txBody>
          <a:bodyPr/>
          <a:lstStyle>
            <a:lvl1pPr>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68775588"/>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1957388"/>
            <a:ext cx="3060000" cy="3924851"/>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4566000" y="1957388"/>
            <a:ext cx="3060000" cy="3924851"/>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8327328" y="1957388"/>
            <a:ext cx="3060000" cy="3924851"/>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 Placeholder 2">
            <a:extLst>
              <a:ext uri="{FF2B5EF4-FFF2-40B4-BE49-F238E27FC236}">
                <a16:creationId xmlns:a16="http://schemas.microsoft.com/office/drawing/2014/main" id="{72577F4D-E3C0-4137-BE5D-236D1EA19302}"/>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1">
            <a:extLst>
              <a:ext uri="{FF2B5EF4-FFF2-40B4-BE49-F238E27FC236}">
                <a16:creationId xmlns:a16="http://schemas.microsoft.com/office/drawing/2014/main" id="{81EDA30B-6E07-9749-BBF1-7F0C8E6B77B4}"/>
              </a:ext>
            </a:extLst>
          </p:cNvPr>
          <p:cNvSpPr>
            <a:spLocks noGrp="1"/>
          </p:cNvSpPr>
          <p:nvPr>
            <p:ph type="ftr" sz="quarter" idx="24"/>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2685206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Columns bi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1470026"/>
            <a:ext cx="3060000" cy="4412214"/>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4566000" y="1470026"/>
            <a:ext cx="3060000" cy="4412214"/>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8327328" y="1470026"/>
            <a:ext cx="3060000" cy="4412214"/>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1540D1D2-4332-0446-8F6B-0038772EF4C9}"/>
              </a:ext>
            </a:extLst>
          </p:cNvPr>
          <p:cNvSpPr>
            <a:spLocks noGrp="1"/>
          </p:cNvSpPr>
          <p:nvPr>
            <p:ph type="ftr" sz="quarter" idx="24"/>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3466033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lumns with image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4566000"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8327328"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 Placeholder 2">
            <a:extLst>
              <a:ext uri="{FF2B5EF4-FFF2-40B4-BE49-F238E27FC236}">
                <a16:creationId xmlns:a16="http://schemas.microsoft.com/office/drawing/2014/main" id="{72577F4D-E3C0-4137-BE5D-236D1EA19302}"/>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16" name="Picture Placeholder 3">
            <a:extLst>
              <a:ext uri="{FF2B5EF4-FFF2-40B4-BE49-F238E27FC236}">
                <a16:creationId xmlns:a16="http://schemas.microsoft.com/office/drawing/2014/main" id="{C46A86B0-F4B6-4986-A266-D425DAE57D0C}"/>
              </a:ext>
            </a:extLst>
          </p:cNvPr>
          <p:cNvSpPr>
            <a:spLocks noGrp="1"/>
          </p:cNvSpPr>
          <p:nvPr>
            <p:ph type="pic" sz="quarter" idx="25"/>
          </p:nvPr>
        </p:nvSpPr>
        <p:spPr>
          <a:xfrm>
            <a:off x="793749" y="1470025"/>
            <a:ext cx="3060000" cy="1618448"/>
          </a:xfrm>
        </p:spPr>
        <p:txBody>
          <a:bodyPr/>
          <a:lstStyle/>
          <a:p>
            <a:endParaRPr lang="en-GB"/>
          </a:p>
        </p:txBody>
      </p:sp>
      <p:sp>
        <p:nvSpPr>
          <p:cNvPr id="18" name="Picture Placeholder 3">
            <a:extLst>
              <a:ext uri="{FF2B5EF4-FFF2-40B4-BE49-F238E27FC236}">
                <a16:creationId xmlns:a16="http://schemas.microsoft.com/office/drawing/2014/main" id="{6C0E865C-C1CA-455E-873E-CDC433BBE0A1}"/>
              </a:ext>
            </a:extLst>
          </p:cNvPr>
          <p:cNvSpPr>
            <a:spLocks noGrp="1"/>
          </p:cNvSpPr>
          <p:nvPr>
            <p:ph type="pic" sz="quarter" idx="26"/>
          </p:nvPr>
        </p:nvSpPr>
        <p:spPr>
          <a:xfrm>
            <a:off x="4560539" y="1470025"/>
            <a:ext cx="3060000" cy="1618448"/>
          </a:xfrm>
        </p:spPr>
        <p:txBody>
          <a:bodyPr/>
          <a:lstStyle/>
          <a:p>
            <a:endParaRPr lang="en-GB"/>
          </a:p>
        </p:txBody>
      </p:sp>
      <p:sp>
        <p:nvSpPr>
          <p:cNvPr id="19" name="Picture Placeholder 3">
            <a:extLst>
              <a:ext uri="{FF2B5EF4-FFF2-40B4-BE49-F238E27FC236}">
                <a16:creationId xmlns:a16="http://schemas.microsoft.com/office/drawing/2014/main" id="{27387CE0-5475-4E8B-9C36-C71A635077C3}"/>
              </a:ext>
            </a:extLst>
          </p:cNvPr>
          <p:cNvSpPr>
            <a:spLocks noGrp="1"/>
          </p:cNvSpPr>
          <p:nvPr>
            <p:ph type="pic" sz="quarter" idx="27"/>
          </p:nvPr>
        </p:nvSpPr>
        <p:spPr>
          <a:xfrm>
            <a:off x="8327328" y="1470025"/>
            <a:ext cx="3060000" cy="1618448"/>
          </a:xfrm>
        </p:spPr>
        <p:txBody>
          <a:bodyPr/>
          <a:lstStyle/>
          <a:p>
            <a:endParaRPr lang="en-GB"/>
          </a:p>
        </p:txBody>
      </p:sp>
      <p:sp>
        <p:nvSpPr>
          <p:cNvPr id="2" name="Footer Placeholder 1">
            <a:extLst>
              <a:ext uri="{FF2B5EF4-FFF2-40B4-BE49-F238E27FC236}">
                <a16:creationId xmlns:a16="http://schemas.microsoft.com/office/drawing/2014/main" id="{D68E7420-3C25-5548-A171-6D5C5A38EF77}"/>
              </a:ext>
            </a:extLst>
          </p:cNvPr>
          <p:cNvSpPr>
            <a:spLocks noGrp="1"/>
          </p:cNvSpPr>
          <p:nvPr>
            <p:ph type="ftr" sz="quarter" idx="28"/>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22091621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Columns for icon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 Placeholder 2">
            <a:extLst>
              <a:ext uri="{FF2B5EF4-FFF2-40B4-BE49-F238E27FC236}">
                <a16:creationId xmlns:a16="http://schemas.microsoft.com/office/drawing/2014/main" id="{72577F4D-E3C0-4137-BE5D-236D1EA19302}"/>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14" name="Content Placeholder 1">
            <a:extLst>
              <a:ext uri="{FF2B5EF4-FFF2-40B4-BE49-F238E27FC236}">
                <a16:creationId xmlns:a16="http://schemas.microsoft.com/office/drawing/2014/main" id="{A5839654-1D82-4106-8558-0C64204557AF}"/>
              </a:ext>
            </a:extLst>
          </p:cNvPr>
          <p:cNvSpPr>
            <a:spLocks noGrp="1"/>
          </p:cNvSpPr>
          <p:nvPr>
            <p:ph sz="half" idx="1" hasCustomPrompt="1"/>
          </p:nvPr>
        </p:nvSpPr>
        <p:spPr>
          <a:xfrm>
            <a:off x="804672"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B923662F-1945-400C-A611-60CF658E79BB}"/>
              </a:ext>
            </a:extLst>
          </p:cNvPr>
          <p:cNvSpPr>
            <a:spLocks noGrp="1"/>
          </p:cNvSpPr>
          <p:nvPr>
            <p:ph sz="half" idx="22" hasCustomPrompt="1"/>
          </p:nvPr>
        </p:nvSpPr>
        <p:spPr>
          <a:xfrm>
            <a:off x="4566000"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8" name="Content Placeholder 1">
            <a:extLst>
              <a:ext uri="{FF2B5EF4-FFF2-40B4-BE49-F238E27FC236}">
                <a16:creationId xmlns:a16="http://schemas.microsoft.com/office/drawing/2014/main" id="{B02E5526-6A1B-49F0-B30B-9520112ECDCD}"/>
              </a:ext>
            </a:extLst>
          </p:cNvPr>
          <p:cNvSpPr>
            <a:spLocks noGrp="1"/>
          </p:cNvSpPr>
          <p:nvPr>
            <p:ph sz="half" idx="23" hasCustomPrompt="1"/>
          </p:nvPr>
        </p:nvSpPr>
        <p:spPr>
          <a:xfrm>
            <a:off x="8327328"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2" name="Footer Placeholder 1">
            <a:extLst>
              <a:ext uri="{FF2B5EF4-FFF2-40B4-BE49-F238E27FC236}">
                <a16:creationId xmlns:a16="http://schemas.microsoft.com/office/drawing/2014/main" id="{6B6D4575-6C3F-E748-AC66-3821C10931AE}"/>
              </a:ext>
            </a:extLst>
          </p:cNvPr>
          <p:cNvSpPr>
            <a:spLocks noGrp="1"/>
          </p:cNvSpPr>
          <p:nvPr>
            <p:ph type="ftr" sz="quarter" idx="24"/>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27588631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ntent numbere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p:nvPr>
        </p:nvSpPr>
        <p:spPr>
          <a:xfrm>
            <a:off x="804672" y="2948973"/>
            <a:ext cx="3060000" cy="2927952"/>
          </a:xfrm>
        </p:spPr>
        <p:txBody>
          <a:bodyPr/>
          <a:lstStyle>
            <a:lvl1pPr>
              <a:defRPr sz="1800"/>
            </a:lvl1pPr>
            <a:lvl2pPr>
              <a:defRPr sz="1800"/>
            </a:lvl2pPr>
            <a:lvl3pPr>
              <a:defRPr sz="1800"/>
            </a:lvl3pPr>
            <a:lvl4pPr>
              <a:defRPr sz="16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p:nvPr>
        </p:nvSpPr>
        <p:spPr>
          <a:xfrm>
            <a:off x="4462021" y="2948973"/>
            <a:ext cx="3060000" cy="2927952"/>
          </a:xfrm>
        </p:spPr>
        <p:txBody>
          <a:bodyPr/>
          <a:lstStyle>
            <a:lvl1pPr>
              <a:defRPr sz="1800"/>
            </a:lvl1pPr>
            <a:lvl2pPr>
              <a:defRPr sz="1800"/>
            </a:lvl2pPr>
            <a:lvl3pPr>
              <a:defRPr sz="1800"/>
            </a:lvl3pPr>
            <a:lvl4pPr>
              <a:defRPr sz="16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p:nvPr>
        </p:nvSpPr>
        <p:spPr>
          <a:xfrm>
            <a:off x="8132571" y="2948973"/>
            <a:ext cx="3060000" cy="2927952"/>
          </a:xfrm>
        </p:spPr>
        <p:txBody>
          <a:bodyPr/>
          <a:lstStyle>
            <a:lvl1pPr>
              <a:defRPr sz="1800"/>
            </a:lvl1pPr>
            <a:lvl2pPr>
              <a:defRPr sz="1800"/>
            </a:lvl2pPr>
            <a:lvl3pPr>
              <a:defRPr sz="1800"/>
            </a:lvl3pPr>
            <a:lvl4pPr>
              <a:defRPr sz="16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p:ph type="body" sz="quarter" idx="24" hasCustomPrompt="1"/>
          </p:nvPr>
        </p:nvSpPr>
        <p:spPr>
          <a:xfrm>
            <a:off x="808038" y="1970379"/>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p:ph type="body" sz="quarter" idx="25" hasCustomPrompt="1"/>
          </p:nvPr>
        </p:nvSpPr>
        <p:spPr>
          <a:xfrm>
            <a:off x="4470305" y="1970379"/>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6" name="Text Placeholder 3">
            <a:extLst>
              <a:ext uri="{FF2B5EF4-FFF2-40B4-BE49-F238E27FC236}">
                <a16:creationId xmlns:a16="http://schemas.microsoft.com/office/drawing/2014/main" id="{76C2E5E3-0978-4579-9DC1-FBC11D0239B0}"/>
              </a:ext>
            </a:extLst>
          </p:cNvPr>
          <p:cNvSpPr>
            <a:spLocks noGrp="1"/>
          </p:cNvSpPr>
          <p:nvPr>
            <p:ph type="body" sz="quarter" idx="26" hasCustomPrompt="1"/>
          </p:nvPr>
        </p:nvSpPr>
        <p:spPr>
          <a:xfrm>
            <a:off x="8132571" y="1970379"/>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6" name="Line 11">
            <a:extLst>
              <a:ext uri="{FF2B5EF4-FFF2-40B4-BE49-F238E27FC236}">
                <a16:creationId xmlns:a16="http://schemas.microsoft.com/office/drawing/2014/main" id="{CFB06B81-3B8A-42D9-A431-62EF0890E68D}"/>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713DF78C-4CE0-9248-92C2-292283440F1F}"/>
              </a:ext>
            </a:extLst>
          </p:cNvPr>
          <p:cNvSpPr>
            <a:spLocks noGrp="1"/>
          </p:cNvSpPr>
          <p:nvPr>
            <p:ph type="ftr" sz="quarter" idx="27"/>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24489930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470025"/>
            <a:ext cx="5038725" cy="216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7" name="Content Placeholder 14">
            <a:extLst>
              <a:ext uri="{FF2B5EF4-FFF2-40B4-BE49-F238E27FC236}">
                <a16:creationId xmlns:a16="http://schemas.microsoft.com/office/drawing/2014/main" id="{8F7C6624-6124-45AF-A656-F136EE4F0E09}"/>
              </a:ext>
            </a:extLst>
          </p:cNvPr>
          <p:cNvSpPr>
            <a:spLocks noGrp="1"/>
          </p:cNvSpPr>
          <p:nvPr>
            <p:ph sz="quarter" idx="16"/>
          </p:nvPr>
        </p:nvSpPr>
        <p:spPr>
          <a:xfrm>
            <a:off x="6348603" y="1470025"/>
            <a:ext cx="5038725" cy="216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4">
            <a:extLst>
              <a:ext uri="{FF2B5EF4-FFF2-40B4-BE49-F238E27FC236}">
                <a16:creationId xmlns:a16="http://schemas.microsoft.com/office/drawing/2014/main" id="{17226688-3B13-400F-8F75-4D08EC21C8D4}"/>
              </a:ext>
            </a:extLst>
          </p:cNvPr>
          <p:cNvSpPr>
            <a:spLocks noGrp="1"/>
          </p:cNvSpPr>
          <p:nvPr>
            <p:ph sz="quarter" idx="17"/>
          </p:nvPr>
        </p:nvSpPr>
        <p:spPr>
          <a:xfrm>
            <a:off x="804863" y="3914460"/>
            <a:ext cx="5038725" cy="216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4">
            <a:extLst>
              <a:ext uri="{FF2B5EF4-FFF2-40B4-BE49-F238E27FC236}">
                <a16:creationId xmlns:a16="http://schemas.microsoft.com/office/drawing/2014/main" id="{5F8239E0-4B04-43F2-AF17-4385E1F0C831}"/>
              </a:ext>
            </a:extLst>
          </p:cNvPr>
          <p:cNvSpPr>
            <a:spLocks noGrp="1"/>
          </p:cNvSpPr>
          <p:nvPr>
            <p:ph sz="quarter" idx="18"/>
          </p:nvPr>
        </p:nvSpPr>
        <p:spPr>
          <a:xfrm>
            <a:off x="6348603" y="3914460"/>
            <a:ext cx="5038725" cy="216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21EC3C2C-725C-D548-BECF-702C16085F75}"/>
              </a:ext>
            </a:extLst>
          </p:cNvPr>
          <p:cNvSpPr>
            <a:spLocks noGrp="1"/>
          </p:cNvSpPr>
          <p:nvPr>
            <p:ph type="ftr" sz="quarter" idx="19"/>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36393751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Columns for icon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3552224"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6299776"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64CAA9CC-5F57-400A-8879-61DEC3781505}"/>
              </a:ext>
            </a:extLst>
          </p:cNvPr>
          <p:cNvSpPr>
            <a:spLocks noGrp="1"/>
          </p:cNvSpPr>
          <p:nvPr>
            <p:ph sz="half" idx="24" hasCustomPrompt="1"/>
          </p:nvPr>
        </p:nvSpPr>
        <p:spPr>
          <a:xfrm>
            <a:off x="9047328"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 Placeholder 2">
            <a:extLst>
              <a:ext uri="{FF2B5EF4-FFF2-40B4-BE49-F238E27FC236}">
                <a16:creationId xmlns:a16="http://schemas.microsoft.com/office/drawing/2014/main" id="{5663240E-310E-4DC6-BA42-062B599495B6}"/>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1">
            <a:extLst>
              <a:ext uri="{FF2B5EF4-FFF2-40B4-BE49-F238E27FC236}">
                <a16:creationId xmlns:a16="http://schemas.microsoft.com/office/drawing/2014/main" id="{26A26B50-EE97-1843-85CE-F6BE60563886}"/>
              </a:ext>
            </a:extLst>
          </p:cNvPr>
          <p:cNvSpPr>
            <a:spLocks noGrp="1"/>
          </p:cNvSpPr>
          <p:nvPr>
            <p:ph type="ftr" sz="quarter" idx="25"/>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2117667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Presentation cover cyan photo 2">
    <p:bg>
      <p:bgRef idx="1001">
        <a:schemeClr val="bg2"/>
      </p:bgRef>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B2A7BDE-28F5-A342-98F2-97E257AC63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100134"/>
            <a:ext cx="12192000" cy="3708000"/>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Line 6">
            <a:extLst>
              <a:ext uri="{FF2B5EF4-FFF2-40B4-BE49-F238E27FC236}">
                <a16:creationId xmlns:a16="http://schemas.microsoft.com/office/drawing/2014/main" id="{331C5F65-5A7D-4B04-9053-0B31B9553CD2}"/>
              </a:ext>
            </a:extLst>
          </p:cNvPr>
          <p:cNvSpPr>
            <a:spLocks noChangeShapeType="1"/>
          </p:cNvSpPr>
          <p:nvPr userDrawn="1"/>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userDrawn="1"/>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6" name="Picture 25">
            <a:extLst>
              <a:ext uri="{FF2B5EF4-FFF2-40B4-BE49-F238E27FC236}">
                <a16:creationId xmlns:a16="http://schemas.microsoft.com/office/drawing/2014/main" id="{BDFD4247-996F-DC43-87B5-2EBB5C7A98E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68072" y="2100965"/>
            <a:ext cx="3464247" cy="3708000"/>
          </a:xfrm>
          <a:prstGeom prst="rect">
            <a:avLst/>
          </a:prstGeom>
        </p:spPr>
      </p:pic>
    </p:spTree>
    <p:extLst>
      <p:ext uri="{BB962C8B-B14F-4D97-AF65-F5344CB8AC3E}">
        <p14:creationId xmlns:p14="http://schemas.microsoft.com/office/powerpoint/2010/main" val="3621208232"/>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3552224"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6299776"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64CAA9CC-5F57-400A-8879-61DEC3781505}"/>
              </a:ext>
            </a:extLst>
          </p:cNvPr>
          <p:cNvSpPr>
            <a:spLocks noGrp="1"/>
          </p:cNvSpPr>
          <p:nvPr>
            <p:ph sz="half" idx="24" hasCustomPrompt="1"/>
          </p:nvPr>
        </p:nvSpPr>
        <p:spPr>
          <a:xfrm>
            <a:off x="9047328"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 Placeholder 2">
            <a:extLst>
              <a:ext uri="{FF2B5EF4-FFF2-40B4-BE49-F238E27FC236}">
                <a16:creationId xmlns:a16="http://schemas.microsoft.com/office/drawing/2014/main" id="{5663240E-310E-4DC6-BA42-062B599495B6}"/>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1">
            <a:extLst>
              <a:ext uri="{FF2B5EF4-FFF2-40B4-BE49-F238E27FC236}">
                <a16:creationId xmlns:a16="http://schemas.microsoft.com/office/drawing/2014/main" id="{88DDE9F0-4DE9-0343-9948-233C507C045C}"/>
              </a:ext>
            </a:extLst>
          </p:cNvPr>
          <p:cNvSpPr>
            <a:spLocks noGrp="1"/>
          </p:cNvSpPr>
          <p:nvPr>
            <p:ph type="ftr" sz="quarter" idx="25"/>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18306667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Columns with image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3552224"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6299776"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64CAA9CC-5F57-400A-8879-61DEC3781505}"/>
              </a:ext>
            </a:extLst>
          </p:cNvPr>
          <p:cNvSpPr>
            <a:spLocks noGrp="1"/>
          </p:cNvSpPr>
          <p:nvPr>
            <p:ph sz="half" idx="24" hasCustomPrompt="1"/>
          </p:nvPr>
        </p:nvSpPr>
        <p:spPr>
          <a:xfrm>
            <a:off x="9047328"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 Placeholder 2">
            <a:extLst>
              <a:ext uri="{FF2B5EF4-FFF2-40B4-BE49-F238E27FC236}">
                <a16:creationId xmlns:a16="http://schemas.microsoft.com/office/drawing/2014/main" id="{5663240E-310E-4DC6-BA42-062B599495B6}"/>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4" name="Picture Placeholder 3">
            <a:extLst>
              <a:ext uri="{FF2B5EF4-FFF2-40B4-BE49-F238E27FC236}">
                <a16:creationId xmlns:a16="http://schemas.microsoft.com/office/drawing/2014/main" id="{72F99CD6-1C92-48AD-A9FC-1C6E96131CAC}"/>
              </a:ext>
            </a:extLst>
          </p:cNvPr>
          <p:cNvSpPr>
            <a:spLocks noGrp="1"/>
          </p:cNvSpPr>
          <p:nvPr>
            <p:ph type="pic" sz="quarter" idx="25"/>
          </p:nvPr>
        </p:nvSpPr>
        <p:spPr>
          <a:xfrm>
            <a:off x="793750" y="1470025"/>
            <a:ext cx="2340000" cy="1676260"/>
          </a:xfrm>
        </p:spPr>
        <p:txBody>
          <a:bodyPr/>
          <a:lstStyle/>
          <a:p>
            <a:endParaRPr lang="en-GB"/>
          </a:p>
        </p:txBody>
      </p:sp>
      <p:sp>
        <p:nvSpPr>
          <p:cNvPr id="22" name="Picture Placeholder 3">
            <a:extLst>
              <a:ext uri="{FF2B5EF4-FFF2-40B4-BE49-F238E27FC236}">
                <a16:creationId xmlns:a16="http://schemas.microsoft.com/office/drawing/2014/main" id="{C19B5914-4257-4A5C-8E43-78141913A0D3}"/>
              </a:ext>
            </a:extLst>
          </p:cNvPr>
          <p:cNvSpPr>
            <a:spLocks noGrp="1"/>
          </p:cNvSpPr>
          <p:nvPr>
            <p:ph type="pic" sz="quarter" idx="26"/>
          </p:nvPr>
        </p:nvSpPr>
        <p:spPr>
          <a:xfrm>
            <a:off x="3544943" y="1470025"/>
            <a:ext cx="2340000" cy="1676260"/>
          </a:xfrm>
        </p:spPr>
        <p:txBody>
          <a:bodyPr/>
          <a:lstStyle/>
          <a:p>
            <a:endParaRPr lang="en-GB"/>
          </a:p>
        </p:txBody>
      </p:sp>
      <p:sp>
        <p:nvSpPr>
          <p:cNvPr id="23" name="Picture Placeholder 3">
            <a:extLst>
              <a:ext uri="{FF2B5EF4-FFF2-40B4-BE49-F238E27FC236}">
                <a16:creationId xmlns:a16="http://schemas.microsoft.com/office/drawing/2014/main" id="{FB282771-378C-4050-995F-291F99491693}"/>
              </a:ext>
            </a:extLst>
          </p:cNvPr>
          <p:cNvSpPr>
            <a:spLocks noGrp="1"/>
          </p:cNvSpPr>
          <p:nvPr>
            <p:ph type="pic" sz="quarter" idx="27"/>
          </p:nvPr>
        </p:nvSpPr>
        <p:spPr>
          <a:xfrm>
            <a:off x="6296136" y="1470025"/>
            <a:ext cx="2340000" cy="1676260"/>
          </a:xfrm>
        </p:spPr>
        <p:txBody>
          <a:bodyPr/>
          <a:lstStyle/>
          <a:p>
            <a:endParaRPr lang="en-GB"/>
          </a:p>
        </p:txBody>
      </p:sp>
      <p:sp>
        <p:nvSpPr>
          <p:cNvPr id="24" name="Picture Placeholder 3">
            <a:extLst>
              <a:ext uri="{FF2B5EF4-FFF2-40B4-BE49-F238E27FC236}">
                <a16:creationId xmlns:a16="http://schemas.microsoft.com/office/drawing/2014/main" id="{70D5E27C-2AC8-4AB1-9358-CBE4F763BC40}"/>
              </a:ext>
            </a:extLst>
          </p:cNvPr>
          <p:cNvSpPr>
            <a:spLocks noGrp="1"/>
          </p:cNvSpPr>
          <p:nvPr>
            <p:ph type="pic" sz="quarter" idx="28"/>
          </p:nvPr>
        </p:nvSpPr>
        <p:spPr>
          <a:xfrm>
            <a:off x="9047328" y="1470025"/>
            <a:ext cx="2340000" cy="1676260"/>
          </a:xfrm>
        </p:spPr>
        <p:txBody>
          <a:bodyPr/>
          <a:lstStyle/>
          <a:p>
            <a:endParaRPr lang="en-GB"/>
          </a:p>
        </p:txBody>
      </p:sp>
      <p:sp>
        <p:nvSpPr>
          <p:cNvPr id="2" name="Footer Placeholder 1">
            <a:extLst>
              <a:ext uri="{FF2B5EF4-FFF2-40B4-BE49-F238E27FC236}">
                <a16:creationId xmlns:a16="http://schemas.microsoft.com/office/drawing/2014/main" id="{794754A1-ABAB-4A4A-A120-AA974C47676B}"/>
              </a:ext>
            </a:extLst>
          </p:cNvPr>
          <p:cNvSpPr>
            <a:spLocks noGrp="1"/>
          </p:cNvSpPr>
          <p:nvPr>
            <p:ph type="ftr" sz="quarter" idx="29"/>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19863627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content numbere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p:nvPr>
        </p:nvSpPr>
        <p:spPr>
          <a:xfrm>
            <a:off x="804672"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p:nvPr>
        </p:nvSpPr>
        <p:spPr>
          <a:xfrm>
            <a:off x="3552105"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p:nvPr>
        </p:nvSpPr>
        <p:spPr>
          <a:xfrm>
            <a:off x="6299538"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p:ph type="body" sz="quarter" idx="24" hasCustomPrompt="1"/>
          </p:nvPr>
        </p:nvSpPr>
        <p:spPr>
          <a:xfrm>
            <a:off x="808038"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p:ph type="body" sz="quarter" idx="25" hasCustomPrompt="1"/>
          </p:nvPr>
        </p:nvSpPr>
        <p:spPr>
          <a:xfrm>
            <a:off x="3554348"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6" name="Text Placeholder 3">
            <a:extLst>
              <a:ext uri="{FF2B5EF4-FFF2-40B4-BE49-F238E27FC236}">
                <a16:creationId xmlns:a16="http://schemas.microsoft.com/office/drawing/2014/main" id="{76C2E5E3-0978-4579-9DC1-FBC11D0239B0}"/>
              </a:ext>
            </a:extLst>
          </p:cNvPr>
          <p:cNvSpPr>
            <a:spLocks noGrp="1"/>
          </p:cNvSpPr>
          <p:nvPr>
            <p:ph type="body" sz="quarter" idx="26" hasCustomPrompt="1"/>
          </p:nvPr>
        </p:nvSpPr>
        <p:spPr>
          <a:xfrm>
            <a:off x="6300658"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6" name="Line 11">
            <a:extLst>
              <a:ext uri="{FF2B5EF4-FFF2-40B4-BE49-F238E27FC236}">
                <a16:creationId xmlns:a16="http://schemas.microsoft.com/office/drawing/2014/main" id="{CFB06B81-3B8A-42D9-A431-62EF0890E68D}"/>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Content Placeholder 1">
            <a:extLst>
              <a:ext uri="{FF2B5EF4-FFF2-40B4-BE49-F238E27FC236}">
                <a16:creationId xmlns:a16="http://schemas.microsoft.com/office/drawing/2014/main" id="{6686B0D4-6FB7-4642-B7C9-8C03513952D0}"/>
              </a:ext>
            </a:extLst>
          </p:cNvPr>
          <p:cNvSpPr>
            <a:spLocks noGrp="1"/>
          </p:cNvSpPr>
          <p:nvPr>
            <p:ph sz="half" idx="27"/>
          </p:nvPr>
        </p:nvSpPr>
        <p:spPr>
          <a:xfrm>
            <a:off x="9046971"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20" name="Text Placeholder 3">
            <a:extLst>
              <a:ext uri="{FF2B5EF4-FFF2-40B4-BE49-F238E27FC236}">
                <a16:creationId xmlns:a16="http://schemas.microsoft.com/office/drawing/2014/main" id="{106F8535-DE90-4DE2-B6A3-7A0FEDD6D6B7}"/>
              </a:ext>
            </a:extLst>
          </p:cNvPr>
          <p:cNvSpPr>
            <a:spLocks noGrp="1"/>
          </p:cNvSpPr>
          <p:nvPr>
            <p:ph type="body" sz="quarter" idx="28" hasCustomPrompt="1"/>
          </p:nvPr>
        </p:nvSpPr>
        <p:spPr>
          <a:xfrm>
            <a:off x="9046971"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2" name="Footer Placeholder 1">
            <a:extLst>
              <a:ext uri="{FF2B5EF4-FFF2-40B4-BE49-F238E27FC236}">
                <a16:creationId xmlns:a16="http://schemas.microsoft.com/office/drawing/2014/main" id="{8AE8F013-C75A-6C41-96F1-FFD527FA05D0}"/>
              </a:ext>
            </a:extLst>
          </p:cNvPr>
          <p:cNvSpPr>
            <a:spLocks noGrp="1"/>
          </p:cNvSpPr>
          <p:nvPr>
            <p:ph type="ftr" sz="quarter" idx="29"/>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14819956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content numbered">
    <p:spTree>
      <p:nvGrpSpPr>
        <p:cNvPr id="1" name=""/>
        <p:cNvGrpSpPr/>
        <p:nvPr/>
      </p:nvGrpSpPr>
      <p:grpSpPr>
        <a:xfrm>
          <a:off x="0" y="0"/>
          <a:ext cx="0" cy="0"/>
          <a:chOff x="0" y="0"/>
          <a:chExt cx="0" cy="0"/>
        </a:xfrm>
      </p:grpSpPr>
      <p:sp>
        <p:nvSpPr>
          <p:cNvPr id="60" name="Content Placeholder 1">
            <a:extLst>
              <a:ext uri="{FF2B5EF4-FFF2-40B4-BE49-F238E27FC236}">
                <a16:creationId xmlns:a16="http://schemas.microsoft.com/office/drawing/2014/main" id="{7CEC3D8D-4D9F-4A16-9720-01A1E5BCF16D}"/>
              </a:ext>
            </a:extLst>
          </p:cNvPr>
          <p:cNvSpPr>
            <a:spLocks noGrp="1"/>
          </p:cNvSpPr>
          <p:nvPr>
            <p:ph sz="half" idx="27"/>
          </p:nvPr>
        </p:nvSpPr>
        <p:spPr>
          <a:xfrm>
            <a:off x="804672"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1" name="Content Placeholder 1">
            <a:extLst>
              <a:ext uri="{FF2B5EF4-FFF2-40B4-BE49-F238E27FC236}">
                <a16:creationId xmlns:a16="http://schemas.microsoft.com/office/drawing/2014/main" id="{023DB56D-1334-4B9B-840D-565F3827CD07}"/>
              </a:ext>
            </a:extLst>
          </p:cNvPr>
          <p:cNvSpPr>
            <a:spLocks noGrp="1"/>
          </p:cNvSpPr>
          <p:nvPr>
            <p:ph sz="half" idx="28"/>
          </p:nvPr>
        </p:nvSpPr>
        <p:spPr>
          <a:xfrm>
            <a:off x="446202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2" name="Content Placeholder 1">
            <a:extLst>
              <a:ext uri="{FF2B5EF4-FFF2-40B4-BE49-F238E27FC236}">
                <a16:creationId xmlns:a16="http://schemas.microsoft.com/office/drawing/2014/main" id="{59781689-D321-47AA-9B74-B603A27BBC2C}"/>
              </a:ext>
            </a:extLst>
          </p:cNvPr>
          <p:cNvSpPr>
            <a:spLocks noGrp="1"/>
          </p:cNvSpPr>
          <p:nvPr>
            <p:ph sz="half" idx="29"/>
          </p:nvPr>
        </p:nvSpPr>
        <p:spPr>
          <a:xfrm>
            <a:off x="813257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3" name="Text Placeholder 3">
            <a:extLst>
              <a:ext uri="{FF2B5EF4-FFF2-40B4-BE49-F238E27FC236}">
                <a16:creationId xmlns:a16="http://schemas.microsoft.com/office/drawing/2014/main" id="{F2BE3BD9-6B4C-4370-BD54-80038C44216C}"/>
              </a:ext>
            </a:extLst>
          </p:cNvPr>
          <p:cNvSpPr>
            <a:spLocks noGrp="1"/>
          </p:cNvSpPr>
          <p:nvPr>
            <p:ph type="body" sz="quarter" idx="30" hasCustomPrompt="1"/>
          </p:nvPr>
        </p:nvSpPr>
        <p:spPr>
          <a:xfrm>
            <a:off x="808038"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4" name="Text Placeholder 3">
            <a:extLst>
              <a:ext uri="{FF2B5EF4-FFF2-40B4-BE49-F238E27FC236}">
                <a16:creationId xmlns:a16="http://schemas.microsoft.com/office/drawing/2014/main" id="{7706DA54-7BF5-4AE4-831E-269FEF93DE88}"/>
              </a:ext>
            </a:extLst>
          </p:cNvPr>
          <p:cNvSpPr>
            <a:spLocks noGrp="1"/>
          </p:cNvSpPr>
          <p:nvPr>
            <p:ph type="body" sz="quarter" idx="31" hasCustomPrompt="1"/>
          </p:nvPr>
        </p:nvSpPr>
        <p:spPr>
          <a:xfrm>
            <a:off x="446202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5" name="Text Placeholder 3">
            <a:extLst>
              <a:ext uri="{FF2B5EF4-FFF2-40B4-BE49-F238E27FC236}">
                <a16:creationId xmlns:a16="http://schemas.microsoft.com/office/drawing/2014/main" id="{8422AD96-429F-4ED6-B738-287DF51C2CBD}"/>
              </a:ext>
            </a:extLst>
          </p:cNvPr>
          <p:cNvSpPr>
            <a:spLocks noGrp="1"/>
          </p:cNvSpPr>
          <p:nvPr>
            <p:ph type="body" sz="quarter" idx="32" hasCustomPrompt="1"/>
          </p:nvPr>
        </p:nvSpPr>
        <p:spPr>
          <a:xfrm>
            <a:off x="813257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userDrawn="1">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userDrawn="1">
            <p:ph sz="half" idx="1"/>
          </p:nvPr>
        </p:nvSpPr>
        <p:spPr>
          <a:xfrm>
            <a:off x="2730850"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userDrawn="1">
            <p:ph sz="half" idx="22"/>
          </p:nvPr>
        </p:nvSpPr>
        <p:spPr>
          <a:xfrm>
            <a:off x="6388199"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4B7E5244-F237-47A0-BC81-F018B9C8EC28}"/>
              </a:ext>
            </a:extLst>
          </p:cNvPr>
          <p:cNvSpPr>
            <a:spLocks noGrp="1"/>
          </p:cNvSpPr>
          <p:nvPr userDrawn="1">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userDrawn="1">
            <p:ph type="body" sz="quarter" idx="24" hasCustomPrompt="1"/>
          </p:nvPr>
        </p:nvSpPr>
        <p:spPr>
          <a:xfrm>
            <a:off x="2734216"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userDrawn="1">
            <p:ph type="body" sz="quarter" idx="25" hasCustomPrompt="1"/>
          </p:nvPr>
        </p:nvSpPr>
        <p:spPr>
          <a:xfrm>
            <a:off x="6388199"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86" name="Line 11">
            <a:extLst>
              <a:ext uri="{FF2B5EF4-FFF2-40B4-BE49-F238E27FC236}">
                <a16:creationId xmlns:a16="http://schemas.microsoft.com/office/drawing/2014/main" id="{5ABD6F6D-3834-4F77-9CD6-592A16D9E5D1}"/>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E8B6BFF9-7582-AE44-B271-0C9792887C76}"/>
              </a:ext>
            </a:extLst>
          </p:cNvPr>
          <p:cNvSpPr>
            <a:spLocks noGrp="1"/>
          </p:cNvSpPr>
          <p:nvPr>
            <p:ph type="ftr" sz="quarter" idx="33"/>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13473282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x content numbered">
    <p:spTree>
      <p:nvGrpSpPr>
        <p:cNvPr id="1" name=""/>
        <p:cNvGrpSpPr/>
        <p:nvPr/>
      </p:nvGrpSpPr>
      <p:grpSpPr>
        <a:xfrm>
          <a:off x="0" y="0"/>
          <a:ext cx="0" cy="0"/>
          <a:chOff x="0" y="0"/>
          <a:chExt cx="0" cy="0"/>
        </a:xfrm>
      </p:grpSpPr>
      <p:sp>
        <p:nvSpPr>
          <p:cNvPr id="60" name="Content Placeholder 1">
            <a:extLst>
              <a:ext uri="{FF2B5EF4-FFF2-40B4-BE49-F238E27FC236}">
                <a16:creationId xmlns:a16="http://schemas.microsoft.com/office/drawing/2014/main" id="{7CEC3D8D-4D9F-4A16-9720-01A1E5BCF16D}"/>
              </a:ext>
            </a:extLst>
          </p:cNvPr>
          <p:cNvSpPr>
            <a:spLocks noGrp="1"/>
          </p:cNvSpPr>
          <p:nvPr>
            <p:ph sz="half" idx="27"/>
          </p:nvPr>
        </p:nvSpPr>
        <p:spPr>
          <a:xfrm>
            <a:off x="804672"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1" name="Content Placeholder 1">
            <a:extLst>
              <a:ext uri="{FF2B5EF4-FFF2-40B4-BE49-F238E27FC236}">
                <a16:creationId xmlns:a16="http://schemas.microsoft.com/office/drawing/2014/main" id="{023DB56D-1334-4B9B-840D-565F3827CD07}"/>
              </a:ext>
            </a:extLst>
          </p:cNvPr>
          <p:cNvSpPr>
            <a:spLocks noGrp="1"/>
          </p:cNvSpPr>
          <p:nvPr>
            <p:ph sz="half" idx="28"/>
          </p:nvPr>
        </p:nvSpPr>
        <p:spPr>
          <a:xfrm>
            <a:off x="446202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2" name="Content Placeholder 1">
            <a:extLst>
              <a:ext uri="{FF2B5EF4-FFF2-40B4-BE49-F238E27FC236}">
                <a16:creationId xmlns:a16="http://schemas.microsoft.com/office/drawing/2014/main" id="{59781689-D321-47AA-9B74-B603A27BBC2C}"/>
              </a:ext>
            </a:extLst>
          </p:cNvPr>
          <p:cNvSpPr>
            <a:spLocks noGrp="1"/>
          </p:cNvSpPr>
          <p:nvPr>
            <p:ph sz="half" idx="29"/>
          </p:nvPr>
        </p:nvSpPr>
        <p:spPr>
          <a:xfrm>
            <a:off x="813257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3" name="Text Placeholder 3">
            <a:extLst>
              <a:ext uri="{FF2B5EF4-FFF2-40B4-BE49-F238E27FC236}">
                <a16:creationId xmlns:a16="http://schemas.microsoft.com/office/drawing/2014/main" id="{F2BE3BD9-6B4C-4370-BD54-80038C44216C}"/>
              </a:ext>
            </a:extLst>
          </p:cNvPr>
          <p:cNvSpPr>
            <a:spLocks noGrp="1"/>
          </p:cNvSpPr>
          <p:nvPr>
            <p:ph type="body" sz="quarter" idx="30" hasCustomPrompt="1"/>
          </p:nvPr>
        </p:nvSpPr>
        <p:spPr>
          <a:xfrm>
            <a:off x="808038"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4" name="Text Placeholder 3">
            <a:extLst>
              <a:ext uri="{FF2B5EF4-FFF2-40B4-BE49-F238E27FC236}">
                <a16:creationId xmlns:a16="http://schemas.microsoft.com/office/drawing/2014/main" id="{7706DA54-7BF5-4AE4-831E-269FEF93DE88}"/>
              </a:ext>
            </a:extLst>
          </p:cNvPr>
          <p:cNvSpPr>
            <a:spLocks noGrp="1"/>
          </p:cNvSpPr>
          <p:nvPr>
            <p:ph type="body" sz="quarter" idx="31" hasCustomPrompt="1"/>
          </p:nvPr>
        </p:nvSpPr>
        <p:spPr>
          <a:xfrm>
            <a:off x="446202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5" name="Text Placeholder 3">
            <a:extLst>
              <a:ext uri="{FF2B5EF4-FFF2-40B4-BE49-F238E27FC236}">
                <a16:creationId xmlns:a16="http://schemas.microsoft.com/office/drawing/2014/main" id="{8422AD96-429F-4ED6-B738-287DF51C2CBD}"/>
              </a:ext>
            </a:extLst>
          </p:cNvPr>
          <p:cNvSpPr>
            <a:spLocks noGrp="1"/>
          </p:cNvSpPr>
          <p:nvPr>
            <p:ph type="body" sz="quarter" idx="32" hasCustomPrompt="1"/>
          </p:nvPr>
        </p:nvSpPr>
        <p:spPr>
          <a:xfrm>
            <a:off x="813257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userDrawn="1">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userDrawn="1">
            <p:ph sz="half" idx="1"/>
          </p:nvPr>
        </p:nvSpPr>
        <p:spPr>
          <a:xfrm>
            <a:off x="804672"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userDrawn="1">
            <p:ph sz="half" idx="22"/>
          </p:nvPr>
        </p:nvSpPr>
        <p:spPr>
          <a:xfrm>
            <a:off x="4462021"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userDrawn="1">
            <p:ph sz="half" idx="23"/>
          </p:nvPr>
        </p:nvSpPr>
        <p:spPr>
          <a:xfrm>
            <a:off x="8132571"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4B7E5244-F237-47A0-BC81-F018B9C8EC28}"/>
              </a:ext>
            </a:extLst>
          </p:cNvPr>
          <p:cNvSpPr>
            <a:spLocks noGrp="1"/>
          </p:cNvSpPr>
          <p:nvPr userDrawn="1">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userDrawn="1">
            <p:ph type="body" sz="quarter" idx="24" hasCustomPrompt="1"/>
          </p:nvPr>
        </p:nvSpPr>
        <p:spPr>
          <a:xfrm>
            <a:off x="808038"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userDrawn="1">
            <p:ph type="body" sz="quarter" idx="25" hasCustomPrompt="1"/>
          </p:nvPr>
        </p:nvSpPr>
        <p:spPr>
          <a:xfrm>
            <a:off x="4462021"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6" name="Text Placeholder 3">
            <a:extLst>
              <a:ext uri="{FF2B5EF4-FFF2-40B4-BE49-F238E27FC236}">
                <a16:creationId xmlns:a16="http://schemas.microsoft.com/office/drawing/2014/main" id="{76C2E5E3-0978-4579-9DC1-FBC11D0239B0}"/>
              </a:ext>
            </a:extLst>
          </p:cNvPr>
          <p:cNvSpPr>
            <a:spLocks noGrp="1"/>
          </p:cNvSpPr>
          <p:nvPr userDrawn="1">
            <p:ph type="body" sz="quarter" idx="26" hasCustomPrompt="1"/>
          </p:nvPr>
        </p:nvSpPr>
        <p:spPr>
          <a:xfrm>
            <a:off x="8132571"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86" name="Line 11">
            <a:extLst>
              <a:ext uri="{FF2B5EF4-FFF2-40B4-BE49-F238E27FC236}">
                <a16:creationId xmlns:a16="http://schemas.microsoft.com/office/drawing/2014/main" id="{5ABD6F6D-3834-4F77-9CD6-592A16D9E5D1}"/>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5327BC92-93EC-5E49-987A-252089A617C9}"/>
              </a:ext>
            </a:extLst>
          </p:cNvPr>
          <p:cNvSpPr>
            <a:spLocks noGrp="1"/>
          </p:cNvSpPr>
          <p:nvPr>
            <p:ph type="ftr" sz="quarter" idx="33"/>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15713914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and content navy">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bg1"/>
                </a:solidFill>
              </a:defRPr>
            </a:lvl1pPr>
          </a:lstStyle>
          <a:p>
            <a:fld id="{043C2FB7-9533-4568-9B8F-F5133F6949BD}" type="slidenum">
              <a:rPr lang="en-GB" smtClean="0"/>
              <a:pPr/>
              <a:t>‹#›</a:t>
            </a:fld>
            <a:endParaRPr lang="en-GB"/>
          </a:p>
        </p:txBody>
      </p:sp>
      <p:sp>
        <p:nvSpPr>
          <p:cNvPr id="6" name="Rectangle 5">
            <a:extLst>
              <a:ext uri="{FF2B5EF4-FFF2-40B4-BE49-F238E27FC236}">
                <a16:creationId xmlns:a16="http://schemas.microsoft.com/office/drawing/2014/main" id="{81FD47E0-A92D-9C97-2EC0-248DEA12596F}"/>
              </a:ext>
            </a:extLst>
          </p:cNvPr>
          <p:cNvSpPr/>
          <p:nvPr userDrawn="1"/>
        </p:nvSpPr>
        <p:spPr>
          <a:xfrm>
            <a:off x="0" y="0"/>
            <a:ext cx="12192000" cy="25603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60D438B1-9577-A85D-3A28-F0426422977C}"/>
              </a:ext>
            </a:extLst>
          </p:cNvPr>
          <p:cNvSpPr>
            <a:spLocks noGrp="1"/>
          </p:cNvSpPr>
          <p:nvPr>
            <p:ph type="pic" sz="quarter" idx="14"/>
          </p:nvPr>
        </p:nvSpPr>
        <p:spPr>
          <a:xfrm>
            <a:off x="697030" y="2560638"/>
            <a:ext cx="3668712" cy="4297362"/>
          </a:xfrm>
        </p:spPr>
        <p:txBody>
          <a:bodyPr/>
          <a:lstStyle/>
          <a:p>
            <a:endParaRPr lang="en-US"/>
          </a:p>
        </p:txBody>
      </p:sp>
      <p:cxnSp>
        <p:nvCxnSpPr>
          <p:cNvPr id="8" name="Straight Connector 7">
            <a:extLst>
              <a:ext uri="{FF2B5EF4-FFF2-40B4-BE49-F238E27FC236}">
                <a16:creationId xmlns:a16="http://schemas.microsoft.com/office/drawing/2014/main" id="{E572A44F-5F4B-12DB-4B58-8080A08FF377}"/>
              </a:ext>
            </a:extLst>
          </p:cNvPr>
          <p:cNvCxnSpPr/>
          <p:nvPr userDrawn="1"/>
        </p:nvCxnSpPr>
        <p:spPr>
          <a:xfrm flipV="1">
            <a:off x="706582" y="841664"/>
            <a:ext cx="0" cy="601633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a:xfrm>
            <a:off x="4865688" y="6483641"/>
            <a:ext cx="6148039" cy="144000"/>
          </a:xfrm>
        </p:spPr>
        <p:txBody>
          <a:bodyPr/>
          <a:lstStyle>
            <a:lvl1pPr>
              <a:defRPr>
                <a:solidFill>
                  <a:schemeClr val="bg1"/>
                </a:solidFill>
              </a:defRPr>
            </a:lvl1pPr>
          </a:lstStyle>
          <a:p>
            <a:r>
              <a:rPr lang="en-GB"/>
              <a:t>Highly Confidential. For internal use only. Not to be reproduced or shared without permission. </a:t>
            </a:r>
          </a:p>
        </p:txBody>
      </p:sp>
      <p:sp>
        <p:nvSpPr>
          <p:cNvPr id="14" name="Text Placeholder 13">
            <a:extLst>
              <a:ext uri="{FF2B5EF4-FFF2-40B4-BE49-F238E27FC236}">
                <a16:creationId xmlns:a16="http://schemas.microsoft.com/office/drawing/2014/main" id="{2A9B85FD-0B01-9E58-9126-B8BE58FCBB5B}"/>
              </a:ext>
            </a:extLst>
          </p:cNvPr>
          <p:cNvSpPr>
            <a:spLocks noGrp="1"/>
          </p:cNvSpPr>
          <p:nvPr>
            <p:ph type="body" sz="quarter" idx="15"/>
          </p:nvPr>
        </p:nvSpPr>
        <p:spPr>
          <a:xfrm>
            <a:off x="4865688" y="2963863"/>
            <a:ext cx="6897687" cy="3297237"/>
          </a:xfrm>
        </p:spPr>
        <p:txBody>
          <a:bodyPr/>
          <a:lstStyle>
            <a:lvl1pPr>
              <a:defRPr>
                <a:solidFill>
                  <a:schemeClr val="bg2"/>
                </a:solidFill>
              </a:defRPr>
            </a:lvl1pPr>
            <a:lvl2pP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Text Placeholder 15">
            <a:extLst>
              <a:ext uri="{FF2B5EF4-FFF2-40B4-BE49-F238E27FC236}">
                <a16:creationId xmlns:a16="http://schemas.microsoft.com/office/drawing/2014/main" id="{0CC07873-ABA8-4935-45DE-A91464775DE9}"/>
              </a:ext>
            </a:extLst>
          </p:cNvPr>
          <p:cNvSpPr>
            <a:spLocks noGrp="1"/>
          </p:cNvSpPr>
          <p:nvPr>
            <p:ph type="body" sz="quarter" idx="16" hasCustomPrompt="1"/>
          </p:nvPr>
        </p:nvSpPr>
        <p:spPr>
          <a:xfrm>
            <a:off x="912813" y="841664"/>
            <a:ext cx="6554788" cy="1099858"/>
          </a:xfrm>
        </p:spPr>
        <p:txBody>
          <a:bodyPr/>
          <a:lstStyle>
            <a:lvl1pPr>
              <a:defRPr sz="3200"/>
            </a:lvl1pPr>
          </a:lstStyle>
          <a:p>
            <a:pPr lvl="0"/>
            <a:r>
              <a:rPr lang="en-GB"/>
              <a:t>“Large quotes to break up the pace of the presentation”</a:t>
            </a:r>
          </a:p>
          <a:p>
            <a:pPr lvl="1"/>
            <a:r>
              <a:rPr lang="en-GB"/>
              <a:t>Said someone 2023</a:t>
            </a:r>
            <a:endParaRPr lang="en-US"/>
          </a:p>
        </p:txBody>
      </p:sp>
    </p:spTree>
    <p:extLst>
      <p:ext uri="{BB962C8B-B14F-4D97-AF65-F5344CB8AC3E}">
        <p14:creationId xmlns:p14="http://schemas.microsoft.com/office/powerpoint/2010/main" val="18837938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and content white">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tx2"/>
                </a:solidFill>
              </a:defRPr>
            </a:lvl1pPr>
          </a:lstStyle>
          <a:p>
            <a:fld id="{043C2FB7-9533-4568-9B8F-F5133F6949BD}" type="slidenum">
              <a:rPr lang="en-GB" smtClean="0"/>
              <a:pPr/>
              <a:t>‹#›</a:t>
            </a:fld>
            <a:endParaRPr lang="en-GB"/>
          </a:p>
        </p:txBody>
      </p:sp>
      <p:sp>
        <p:nvSpPr>
          <p:cNvPr id="6" name="Rectangle 5">
            <a:extLst>
              <a:ext uri="{FF2B5EF4-FFF2-40B4-BE49-F238E27FC236}">
                <a16:creationId xmlns:a16="http://schemas.microsoft.com/office/drawing/2014/main" id="{81FD47E0-A92D-9C97-2EC0-248DEA12596F}"/>
              </a:ext>
            </a:extLst>
          </p:cNvPr>
          <p:cNvSpPr/>
          <p:nvPr userDrawn="1"/>
        </p:nvSpPr>
        <p:spPr>
          <a:xfrm>
            <a:off x="0" y="0"/>
            <a:ext cx="12192000" cy="25603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60D438B1-9577-A85D-3A28-F0426422977C}"/>
              </a:ext>
            </a:extLst>
          </p:cNvPr>
          <p:cNvSpPr>
            <a:spLocks noGrp="1"/>
          </p:cNvSpPr>
          <p:nvPr>
            <p:ph type="pic" sz="quarter" idx="14"/>
          </p:nvPr>
        </p:nvSpPr>
        <p:spPr>
          <a:xfrm>
            <a:off x="697030" y="2560638"/>
            <a:ext cx="3668712" cy="4297362"/>
          </a:xfrm>
        </p:spPr>
        <p:txBody>
          <a:bodyPr/>
          <a:lstStyle/>
          <a:p>
            <a:endParaRPr lang="en-US"/>
          </a:p>
        </p:txBody>
      </p:sp>
      <p:cxnSp>
        <p:nvCxnSpPr>
          <p:cNvPr id="8" name="Straight Connector 7">
            <a:extLst>
              <a:ext uri="{FF2B5EF4-FFF2-40B4-BE49-F238E27FC236}">
                <a16:creationId xmlns:a16="http://schemas.microsoft.com/office/drawing/2014/main" id="{E572A44F-5F4B-12DB-4B58-8080A08FF377}"/>
              </a:ext>
            </a:extLst>
          </p:cNvPr>
          <p:cNvCxnSpPr/>
          <p:nvPr userDrawn="1"/>
        </p:nvCxnSpPr>
        <p:spPr>
          <a:xfrm flipV="1">
            <a:off x="706582" y="841664"/>
            <a:ext cx="0" cy="601633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a:xfrm>
            <a:off x="4865688" y="6483641"/>
            <a:ext cx="6148039" cy="144000"/>
          </a:xfrm>
        </p:spPr>
        <p:txBody>
          <a:bodyPr/>
          <a:lstStyle>
            <a:lvl1pPr>
              <a:defRPr>
                <a:solidFill>
                  <a:schemeClr val="tx2"/>
                </a:solidFill>
              </a:defRPr>
            </a:lvl1pPr>
          </a:lstStyle>
          <a:p>
            <a:r>
              <a:rPr lang="en-GB"/>
              <a:t>Highly Confidential. For internal use only. Not to be reproduced or shared without permission. </a:t>
            </a:r>
          </a:p>
        </p:txBody>
      </p:sp>
      <p:sp>
        <p:nvSpPr>
          <p:cNvPr id="14" name="Text Placeholder 13">
            <a:extLst>
              <a:ext uri="{FF2B5EF4-FFF2-40B4-BE49-F238E27FC236}">
                <a16:creationId xmlns:a16="http://schemas.microsoft.com/office/drawing/2014/main" id="{2A9B85FD-0B01-9E58-9126-B8BE58FCBB5B}"/>
              </a:ext>
            </a:extLst>
          </p:cNvPr>
          <p:cNvSpPr>
            <a:spLocks noGrp="1"/>
          </p:cNvSpPr>
          <p:nvPr>
            <p:ph type="body" sz="quarter" idx="15"/>
          </p:nvPr>
        </p:nvSpPr>
        <p:spPr>
          <a:xfrm>
            <a:off x="4865688" y="2963863"/>
            <a:ext cx="6897687" cy="3297237"/>
          </a:xfrm>
        </p:spPr>
        <p:txBody>
          <a:bodyPr/>
          <a:lstStyle>
            <a:lvl1pPr>
              <a:defRPr>
                <a:solidFill>
                  <a:schemeClr val="tx2"/>
                </a:solidFill>
              </a:defRPr>
            </a:lvl1pPr>
            <a:lvl2pPr>
              <a:defRPr>
                <a:solidFill>
                  <a:schemeClr val="tx2"/>
                </a:solidFill>
              </a:defRPr>
            </a:lvl2pPr>
            <a:lvl3pPr>
              <a:buClr>
                <a:schemeClr val="bg2"/>
              </a:buClr>
              <a:defRPr>
                <a:solidFill>
                  <a:schemeClr val="tx2"/>
                </a:solidFill>
              </a:defRPr>
            </a:lvl3pPr>
            <a:lvl4pPr>
              <a:buClr>
                <a:schemeClr val="bg2"/>
              </a:buClr>
              <a:defRPr>
                <a:solidFill>
                  <a:schemeClr val="tx2"/>
                </a:solidFill>
              </a:defRPr>
            </a:lvl4pPr>
            <a:lvl5pPr>
              <a:buClr>
                <a:schemeClr val="bg2"/>
              </a:buCl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Text Placeholder 15">
            <a:extLst>
              <a:ext uri="{FF2B5EF4-FFF2-40B4-BE49-F238E27FC236}">
                <a16:creationId xmlns:a16="http://schemas.microsoft.com/office/drawing/2014/main" id="{0CC07873-ABA8-4935-45DE-A91464775DE9}"/>
              </a:ext>
            </a:extLst>
          </p:cNvPr>
          <p:cNvSpPr>
            <a:spLocks noGrp="1"/>
          </p:cNvSpPr>
          <p:nvPr>
            <p:ph type="body" sz="quarter" idx="16" hasCustomPrompt="1"/>
          </p:nvPr>
        </p:nvSpPr>
        <p:spPr>
          <a:xfrm>
            <a:off x="912813" y="841664"/>
            <a:ext cx="6554788" cy="1099858"/>
          </a:xfrm>
        </p:spPr>
        <p:txBody>
          <a:bodyPr/>
          <a:lstStyle>
            <a:lvl1pPr>
              <a:defRPr sz="3200"/>
            </a:lvl1pPr>
          </a:lstStyle>
          <a:p>
            <a:pPr lvl="0"/>
            <a:r>
              <a:rPr lang="en-GB"/>
              <a:t>“Large quotes to break up the pace of the presentation”</a:t>
            </a:r>
          </a:p>
          <a:p>
            <a:pPr lvl="1"/>
            <a:r>
              <a:rPr lang="en-GB"/>
              <a:t>Said someone 2023</a:t>
            </a:r>
            <a:endParaRPr lang="en-US"/>
          </a:p>
        </p:txBody>
      </p:sp>
    </p:spTree>
    <p:extLst>
      <p:ext uri="{BB962C8B-B14F-4D97-AF65-F5344CB8AC3E}">
        <p14:creationId xmlns:p14="http://schemas.microsoft.com/office/powerpoint/2010/main" val="26224985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numbered boxes - Turmeric">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userDrawn="1"/>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userDrawn="1"/>
        </p:nvSpPr>
        <p:spPr>
          <a:xfrm>
            <a:off x="8020892" y="1637050"/>
            <a:ext cx="3366000" cy="45288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userDrawn="1"/>
        </p:nvSpPr>
        <p:spPr>
          <a:xfrm>
            <a:off x="4403224" y="1637050"/>
            <a:ext cx="3366000" cy="452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59E740C0-4BC9-47F2-A694-AC426764FCA4}"/>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userDrawn="1"/>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userDrawn="1"/>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userDrawn="1"/>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a:t>00</a:t>
            </a:r>
            <a:endParaRPr lang="en-GB"/>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9972161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hree numbered boxes - Yellow">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userDrawn="1"/>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userDrawn="1"/>
        </p:nvSpPr>
        <p:spPr>
          <a:xfrm>
            <a:off x="8020892" y="1637050"/>
            <a:ext cx="3366000" cy="4528800"/>
          </a:xfrm>
          <a:prstGeom prst="rect">
            <a:avLst/>
          </a:prstGeom>
          <a:solidFill>
            <a:srgbClr val="F3E44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userDrawn="1"/>
        </p:nvSpPr>
        <p:spPr>
          <a:xfrm>
            <a:off x="4403224" y="1637050"/>
            <a:ext cx="3366000" cy="4528800"/>
          </a:xfrm>
          <a:prstGeom prst="rect">
            <a:avLst/>
          </a:prstGeom>
          <a:solidFill>
            <a:srgbClr val="F3E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59E740C0-4BC9-47F2-A694-AC426764FCA4}"/>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userDrawn="1"/>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userDrawn="1"/>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userDrawn="1"/>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a:t>00</a:t>
            </a:r>
            <a:endParaRPr lang="en-GB"/>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41487220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numbered boxes - Teal">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userDrawn="1"/>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userDrawn="1"/>
        </p:nvSpPr>
        <p:spPr>
          <a:xfrm>
            <a:off x="8020892" y="1637050"/>
            <a:ext cx="3366000" cy="4528800"/>
          </a:xfrm>
          <a:prstGeom prst="rect">
            <a:avLst/>
          </a:prstGeom>
          <a:solidFill>
            <a:srgbClr val="10D6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userDrawn="1"/>
        </p:nvSpPr>
        <p:spPr>
          <a:xfrm>
            <a:off x="4403224" y="1637050"/>
            <a:ext cx="3366000" cy="4528800"/>
          </a:xfrm>
          <a:prstGeom prst="rect">
            <a:avLst/>
          </a:prstGeom>
          <a:solidFill>
            <a:srgbClr val="10D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59E740C0-4BC9-47F2-A694-AC426764FCA4}"/>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userDrawn="1"/>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userDrawn="1"/>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userDrawn="1"/>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a:t>00</a:t>
            </a:r>
            <a:endParaRPr lang="en-GB"/>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4003688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Presentation cover cyan photo 3">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E23AC-E608-384D-B714-272AC4F08C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093248"/>
            <a:ext cx="12192000" cy="3721772"/>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Line 6">
            <a:extLst>
              <a:ext uri="{FF2B5EF4-FFF2-40B4-BE49-F238E27FC236}">
                <a16:creationId xmlns:a16="http://schemas.microsoft.com/office/drawing/2014/main" id="{331C5F65-5A7D-4B04-9053-0B31B9553CD2}"/>
              </a:ext>
            </a:extLst>
          </p:cNvPr>
          <p:cNvSpPr>
            <a:spLocks noChangeShapeType="1"/>
          </p:cNvSpPr>
          <p:nvPr userDrawn="1"/>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userDrawn="1"/>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4D995BA4-3D7A-4541-82BF-8BE892BDE8F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86425" y="2093247"/>
            <a:ext cx="3445894" cy="3708000"/>
          </a:xfrm>
          <a:prstGeom prst="rect">
            <a:avLst/>
          </a:prstGeom>
        </p:spPr>
      </p:pic>
    </p:spTree>
    <p:extLst>
      <p:ext uri="{BB962C8B-B14F-4D97-AF65-F5344CB8AC3E}">
        <p14:creationId xmlns:p14="http://schemas.microsoft.com/office/powerpoint/2010/main" val="1634501861"/>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numbered boxes - Purpl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userDrawn="1"/>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userDrawn="1"/>
        </p:nvSpPr>
        <p:spPr>
          <a:xfrm>
            <a:off x="8020892" y="1637050"/>
            <a:ext cx="3366000" cy="45288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userDrawn="1"/>
        </p:nvSpPr>
        <p:spPr>
          <a:xfrm>
            <a:off x="4403224" y="1637050"/>
            <a:ext cx="3366000" cy="45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59E740C0-4BC9-47F2-A694-AC426764FCA4}"/>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userDrawn="1"/>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userDrawn="1"/>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userDrawn="1"/>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a:t>00</a:t>
            </a:r>
            <a:endParaRPr lang="en-GB"/>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3009373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numbered boxes - Coral">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userDrawn="1"/>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userDrawn="1"/>
        </p:nvSpPr>
        <p:spPr>
          <a:xfrm>
            <a:off x="8020892" y="1637050"/>
            <a:ext cx="3366000" cy="4528800"/>
          </a:xfrm>
          <a:prstGeom prst="rect">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userDrawn="1"/>
        </p:nvSpPr>
        <p:spPr>
          <a:xfrm>
            <a:off x="4403224" y="1637050"/>
            <a:ext cx="3366000" cy="45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59E740C0-4BC9-47F2-A694-AC426764FCA4}"/>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userDrawn="1"/>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userDrawn="1"/>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userDrawn="1"/>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a:t>00</a:t>
            </a:r>
            <a:endParaRPr lang="en-GB"/>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3488607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numbered boxes - Lim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userDrawn="1"/>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userDrawn="1"/>
        </p:nvSpPr>
        <p:spPr>
          <a:xfrm>
            <a:off x="8020892" y="1637050"/>
            <a:ext cx="3366000" cy="452880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userDrawn="1"/>
        </p:nvSpPr>
        <p:spPr>
          <a:xfrm>
            <a:off x="4403224" y="1637050"/>
            <a:ext cx="3366000" cy="452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59E740C0-4BC9-47F2-A694-AC426764FCA4}"/>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userDrawn="1"/>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userDrawn="1"/>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userDrawn="1"/>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a:t>00</a:t>
            </a:r>
            <a:endParaRPr lang="en-GB"/>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8534068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ix columns - Lim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userDrawn="1"/>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userDrawn="1"/>
        </p:nvSpPr>
        <p:spPr>
          <a:xfrm>
            <a:off x="2966624" y="1628775"/>
            <a:ext cx="1942356" cy="4537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userDrawn="1"/>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userDrawn="1"/>
        </p:nvSpPr>
        <p:spPr>
          <a:xfrm>
            <a:off x="7290146" y="1628775"/>
            <a:ext cx="1942356" cy="4537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userDrawn="1"/>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7204540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ix columns - Purp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userDrawn="1"/>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userDrawn="1"/>
        </p:nvSpPr>
        <p:spPr>
          <a:xfrm>
            <a:off x="2966624" y="1628775"/>
            <a:ext cx="1942356" cy="45370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userDrawn="1"/>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userDrawn="1"/>
        </p:nvSpPr>
        <p:spPr>
          <a:xfrm>
            <a:off x="7290146" y="1628775"/>
            <a:ext cx="1942356" cy="45370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userDrawn="1"/>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9555493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ix columns - Turmer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userDrawn="1"/>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userDrawn="1"/>
        </p:nvSpPr>
        <p:spPr>
          <a:xfrm>
            <a:off x="2966624" y="1628775"/>
            <a:ext cx="1942356" cy="45370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userDrawn="1"/>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userDrawn="1"/>
        </p:nvSpPr>
        <p:spPr>
          <a:xfrm>
            <a:off x="7290146" y="1628775"/>
            <a:ext cx="1942356" cy="45370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userDrawn="1"/>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8297253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ix columns - Cor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userDrawn="1"/>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userDrawn="1"/>
        </p:nvSpPr>
        <p:spPr>
          <a:xfrm>
            <a:off x="2966624" y="1628775"/>
            <a:ext cx="1942356" cy="45370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userDrawn="1"/>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userDrawn="1"/>
        </p:nvSpPr>
        <p:spPr>
          <a:xfrm>
            <a:off x="7290146" y="1628775"/>
            <a:ext cx="1942356" cy="45370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userDrawn="1"/>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6667733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ix columns - Yellow">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userDrawn="1"/>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userDrawn="1"/>
        </p:nvSpPr>
        <p:spPr>
          <a:xfrm>
            <a:off x="2966624" y="1628775"/>
            <a:ext cx="1942356" cy="4537075"/>
          </a:xfrm>
          <a:prstGeom prst="rect">
            <a:avLst/>
          </a:prstGeom>
          <a:solidFill>
            <a:srgbClr val="F3E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userDrawn="1"/>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userDrawn="1"/>
        </p:nvSpPr>
        <p:spPr>
          <a:xfrm>
            <a:off x="7290146" y="1628775"/>
            <a:ext cx="1942356" cy="4537075"/>
          </a:xfrm>
          <a:prstGeom prst="rect">
            <a:avLst/>
          </a:prstGeom>
          <a:solidFill>
            <a:srgbClr val="F3E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userDrawn="1"/>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6165851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x columns - Te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userDrawn="1"/>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userDrawn="1"/>
        </p:nvSpPr>
        <p:spPr>
          <a:xfrm>
            <a:off x="2966624" y="1628775"/>
            <a:ext cx="1942356" cy="4537075"/>
          </a:xfrm>
          <a:prstGeom prst="rect">
            <a:avLst/>
          </a:prstGeom>
          <a:solidFill>
            <a:srgbClr val="10D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userDrawn="1"/>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userDrawn="1"/>
        </p:nvSpPr>
        <p:spPr>
          <a:xfrm>
            <a:off x="7290146" y="1628775"/>
            <a:ext cx="1942356" cy="4537075"/>
          </a:xfrm>
          <a:prstGeom prst="rect">
            <a:avLst/>
          </a:prstGeom>
          <a:solidFill>
            <a:srgbClr val="10D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userDrawn="1"/>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US"/>
              <a:t>Click to edit</a:t>
            </a:r>
            <a:endParaRPr lang="en-GB"/>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US"/>
              <a:t>Click to edit Master</a:t>
            </a:r>
            <a:endParaRPr lang="en-GB"/>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US"/>
              <a:t>Click to edit</a:t>
            </a:r>
            <a:endParaRPr lang="en-GB"/>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US"/>
              <a:t>Click to edit Master</a:t>
            </a:r>
            <a:endParaRPr lang="en-GB"/>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4830841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ix boxes with icons_Lim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userDrawn="1"/>
        </p:nvSpPr>
        <p:spPr>
          <a:xfrm>
            <a:off x="807267" y="4026678"/>
            <a:ext cx="3373898" cy="2143922"/>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E75C08-78BA-3C4C-9464-D4C912C22367}"/>
              </a:ext>
            </a:extLst>
          </p:cNvPr>
          <p:cNvSpPr/>
          <p:nvPr userDrawn="1"/>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4A0F19-C22F-5240-9E45-DB3846D9D2F1}"/>
              </a:ext>
            </a:extLst>
          </p:cNvPr>
          <p:cNvSpPr/>
          <p:nvPr userDrawn="1"/>
        </p:nvSpPr>
        <p:spPr>
          <a:xfrm>
            <a:off x="8013237" y="4026679"/>
            <a:ext cx="3373898" cy="2143922"/>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userDrawn="1"/>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F4C74-A48D-C34E-813F-05DEEBD43F56}"/>
              </a:ext>
            </a:extLst>
          </p:cNvPr>
          <p:cNvSpPr/>
          <p:nvPr userDrawn="1"/>
        </p:nvSpPr>
        <p:spPr>
          <a:xfrm>
            <a:off x="4410252" y="1628777"/>
            <a:ext cx="3373898" cy="2143922"/>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CD7E1E-7F5C-B741-A8F8-A2A8D86A4114}"/>
              </a:ext>
            </a:extLst>
          </p:cNvPr>
          <p:cNvSpPr/>
          <p:nvPr userDrawn="1"/>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a:p>
            <a:pPr lvl="1"/>
            <a:r>
              <a:rPr lang="en-GB"/>
              <a:t>Second level</a:t>
            </a:r>
            <a:endParaRPr lang="en-US"/>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endParaRPr lang="en-US"/>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endParaRPr lang="en-US"/>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710632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Presentation cover cyan photo 4">
    <p:bg>
      <p:bgRef idx="1001">
        <a:schemeClr val="bg2"/>
      </p:bgRef>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C544914-172F-F14B-9A45-566D2678F1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100134"/>
            <a:ext cx="12192000" cy="3720899"/>
          </a:xfrm>
          <a:prstGeom prst="rect">
            <a:avLst/>
          </a:prstGeom>
        </p:spPr>
      </p:pic>
      <p:pic>
        <p:nvPicPr>
          <p:cNvPr id="28" name="Picture 27">
            <a:extLst>
              <a:ext uri="{FF2B5EF4-FFF2-40B4-BE49-F238E27FC236}">
                <a16:creationId xmlns:a16="http://schemas.microsoft.com/office/drawing/2014/main" id="{538511E1-8545-CD45-8633-74512F8557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72139" y="2100134"/>
            <a:ext cx="4990020" cy="3720899"/>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80966038"/>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ix boxes with icons_Purp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userDrawn="1"/>
        </p:nvSpPr>
        <p:spPr>
          <a:xfrm>
            <a:off x="807267" y="4026678"/>
            <a:ext cx="3373898" cy="2143922"/>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E75C08-78BA-3C4C-9464-D4C912C22367}"/>
              </a:ext>
            </a:extLst>
          </p:cNvPr>
          <p:cNvSpPr/>
          <p:nvPr userDrawn="1"/>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4A0F19-C22F-5240-9E45-DB3846D9D2F1}"/>
              </a:ext>
            </a:extLst>
          </p:cNvPr>
          <p:cNvSpPr/>
          <p:nvPr userDrawn="1"/>
        </p:nvSpPr>
        <p:spPr>
          <a:xfrm>
            <a:off x="8013237" y="4026679"/>
            <a:ext cx="3373898" cy="2143922"/>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userDrawn="1"/>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F4C74-A48D-C34E-813F-05DEEBD43F56}"/>
              </a:ext>
            </a:extLst>
          </p:cNvPr>
          <p:cNvSpPr/>
          <p:nvPr userDrawn="1"/>
        </p:nvSpPr>
        <p:spPr>
          <a:xfrm>
            <a:off x="4410252" y="1628777"/>
            <a:ext cx="3373898" cy="2143922"/>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CD7E1E-7F5C-B741-A8F8-A2A8D86A4114}"/>
              </a:ext>
            </a:extLst>
          </p:cNvPr>
          <p:cNvSpPr/>
          <p:nvPr userDrawn="1"/>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a:p>
            <a:pPr lvl="1"/>
            <a:r>
              <a:rPr lang="en-GB"/>
              <a:t>Second level</a:t>
            </a:r>
            <a:endParaRPr lang="en-US"/>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endParaRPr lang="en-US"/>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endParaRPr lang="en-US"/>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2979155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ix boxes with icons_Turmer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userDrawn="1"/>
        </p:nvSpPr>
        <p:spPr>
          <a:xfrm>
            <a:off x="807267" y="4026678"/>
            <a:ext cx="3373898" cy="2143922"/>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E75C08-78BA-3C4C-9464-D4C912C22367}"/>
              </a:ext>
            </a:extLst>
          </p:cNvPr>
          <p:cNvSpPr/>
          <p:nvPr userDrawn="1"/>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4A0F19-C22F-5240-9E45-DB3846D9D2F1}"/>
              </a:ext>
            </a:extLst>
          </p:cNvPr>
          <p:cNvSpPr/>
          <p:nvPr userDrawn="1"/>
        </p:nvSpPr>
        <p:spPr>
          <a:xfrm>
            <a:off x="8013237" y="4026679"/>
            <a:ext cx="3373898" cy="2143922"/>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userDrawn="1"/>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F4C74-A48D-C34E-813F-05DEEBD43F56}"/>
              </a:ext>
            </a:extLst>
          </p:cNvPr>
          <p:cNvSpPr/>
          <p:nvPr userDrawn="1"/>
        </p:nvSpPr>
        <p:spPr>
          <a:xfrm>
            <a:off x="4410252" y="1628777"/>
            <a:ext cx="3373898" cy="2143922"/>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CD7E1E-7F5C-B741-A8F8-A2A8D86A4114}"/>
              </a:ext>
            </a:extLst>
          </p:cNvPr>
          <p:cNvSpPr/>
          <p:nvPr userDrawn="1"/>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a:p>
            <a:pPr lvl="1"/>
            <a:r>
              <a:rPr lang="en-GB"/>
              <a:t>Second level</a:t>
            </a:r>
            <a:endParaRPr lang="en-US"/>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endParaRPr lang="en-US"/>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endParaRPr lang="en-US"/>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8967905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ix boxes with icons_Cor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userDrawn="1"/>
        </p:nvSpPr>
        <p:spPr>
          <a:xfrm>
            <a:off x="807267" y="4026678"/>
            <a:ext cx="3373898" cy="2143922"/>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E75C08-78BA-3C4C-9464-D4C912C22367}"/>
              </a:ext>
            </a:extLst>
          </p:cNvPr>
          <p:cNvSpPr/>
          <p:nvPr userDrawn="1"/>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4A0F19-C22F-5240-9E45-DB3846D9D2F1}"/>
              </a:ext>
            </a:extLst>
          </p:cNvPr>
          <p:cNvSpPr/>
          <p:nvPr userDrawn="1"/>
        </p:nvSpPr>
        <p:spPr>
          <a:xfrm>
            <a:off x="8013237" y="4026679"/>
            <a:ext cx="3373898" cy="2143922"/>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userDrawn="1"/>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F4C74-A48D-C34E-813F-05DEEBD43F56}"/>
              </a:ext>
            </a:extLst>
          </p:cNvPr>
          <p:cNvSpPr/>
          <p:nvPr userDrawn="1"/>
        </p:nvSpPr>
        <p:spPr>
          <a:xfrm>
            <a:off x="4410252" y="1628777"/>
            <a:ext cx="3373898" cy="2143922"/>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CD7E1E-7F5C-B741-A8F8-A2A8D86A4114}"/>
              </a:ext>
            </a:extLst>
          </p:cNvPr>
          <p:cNvSpPr/>
          <p:nvPr userDrawn="1"/>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a:p>
            <a:pPr lvl="1"/>
            <a:r>
              <a:rPr lang="en-GB"/>
              <a:t>Second level</a:t>
            </a:r>
            <a:endParaRPr lang="en-US"/>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endParaRPr lang="en-US"/>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endParaRPr lang="en-US"/>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4478894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ix boxes with icons_Te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userDrawn="1"/>
        </p:nvSpPr>
        <p:spPr>
          <a:xfrm>
            <a:off x="807267" y="4026678"/>
            <a:ext cx="3373898" cy="2143922"/>
          </a:xfrm>
          <a:prstGeom prst="rect">
            <a:avLst/>
          </a:prstGeom>
          <a:solidFill>
            <a:srgbClr val="10D6A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E75C08-78BA-3C4C-9464-D4C912C22367}"/>
              </a:ext>
            </a:extLst>
          </p:cNvPr>
          <p:cNvSpPr/>
          <p:nvPr userDrawn="1"/>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4A0F19-C22F-5240-9E45-DB3846D9D2F1}"/>
              </a:ext>
            </a:extLst>
          </p:cNvPr>
          <p:cNvSpPr/>
          <p:nvPr userDrawn="1"/>
        </p:nvSpPr>
        <p:spPr>
          <a:xfrm>
            <a:off x="8013237" y="4026679"/>
            <a:ext cx="3373898" cy="2143922"/>
          </a:xfrm>
          <a:prstGeom prst="rect">
            <a:avLst/>
          </a:prstGeom>
          <a:solidFill>
            <a:srgbClr val="10D6A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userDrawn="1"/>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F4C74-A48D-C34E-813F-05DEEBD43F56}"/>
              </a:ext>
            </a:extLst>
          </p:cNvPr>
          <p:cNvSpPr/>
          <p:nvPr userDrawn="1"/>
        </p:nvSpPr>
        <p:spPr>
          <a:xfrm>
            <a:off x="4410252" y="1628777"/>
            <a:ext cx="3373898" cy="2143922"/>
          </a:xfrm>
          <a:prstGeom prst="rect">
            <a:avLst/>
          </a:prstGeom>
          <a:solidFill>
            <a:srgbClr val="10D6A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CD7E1E-7F5C-B741-A8F8-A2A8D86A4114}"/>
              </a:ext>
            </a:extLst>
          </p:cNvPr>
          <p:cNvSpPr/>
          <p:nvPr userDrawn="1"/>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a:p>
            <a:pPr lvl="1"/>
            <a:r>
              <a:rPr lang="en-GB"/>
              <a:t>Second level</a:t>
            </a:r>
            <a:endParaRPr lang="en-US"/>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endParaRPr lang="en-US"/>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endParaRPr lang="en-US"/>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403864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ix boxes with icons_Yellow">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userDrawn="1"/>
        </p:nvSpPr>
        <p:spPr>
          <a:xfrm>
            <a:off x="807267" y="4026678"/>
            <a:ext cx="3373898" cy="2143922"/>
          </a:xfrm>
          <a:prstGeom prst="rect">
            <a:avLst/>
          </a:prstGeom>
          <a:solidFill>
            <a:srgbClr val="F3E44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E75C08-78BA-3C4C-9464-D4C912C22367}"/>
              </a:ext>
            </a:extLst>
          </p:cNvPr>
          <p:cNvSpPr/>
          <p:nvPr userDrawn="1"/>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4A0F19-C22F-5240-9E45-DB3846D9D2F1}"/>
              </a:ext>
            </a:extLst>
          </p:cNvPr>
          <p:cNvSpPr/>
          <p:nvPr userDrawn="1"/>
        </p:nvSpPr>
        <p:spPr>
          <a:xfrm>
            <a:off x="8013237" y="4026679"/>
            <a:ext cx="3373898" cy="2143922"/>
          </a:xfrm>
          <a:prstGeom prst="rect">
            <a:avLst/>
          </a:prstGeom>
          <a:solidFill>
            <a:srgbClr val="F3E44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userDrawn="1"/>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F4C74-A48D-C34E-813F-05DEEBD43F56}"/>
              </a:ext>
            </a:extLst>
          </p:cNvPr>
          <p:cNvSpPr/>
          <p:nvPr userDrawn="1"/>
        </p:nvSpPr>
        <p:spPr>
          <a:xfrm>
            <a:off x="4410252" y="1628777"/>
            <a:ext cx="3373898" cy="2143922"/>
          </a:xfrm>
          <a:prstGeom prst="rect">
            <a:avLst/>
          </a:prstGeom>
          <a:solidFill>
            <a:srgbClr val="F3E44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CD7E1E-7F5C-B741-A8F8-A2A8D86A4114}"/>
              </a:ext>
            </a:extLst>
          </p:cNvPr>
          <p:cNvSpPr/>
          <p:nvPr userDrawn="1"/>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a:p>
            <a:pPr lvl="1"/>
            <a:r>
              <a:rPr lang="en-GB"/>
              <a:t>Second level</a:t>
            </a:r>
            <a:endParaRPr lang="en-US"/>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endParaRPr lang="en-US"/>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endParaRPr lang="en-US"/>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2828003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our boxes Lime">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chemeClr val="accent3"/>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chemeClr val="accent3"/>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0588664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boxes purple">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chemeClr val="accent4"/>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chemeClr val="accent4"/>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8443887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our boxes turmeric">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chemeClr val="accent5"/>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chemeClr val="accent5"/>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7576769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boxes coral">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chemeClr val="accent6"/>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chemeClr val="accent6"/>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6509141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boxes yellow">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rgbClr val="F3E444"/>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rgbClr val="F3E444"/>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416054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sentation cover photo">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FDE89CB-1528-4465-835F-0923AABD5B26}"/>
              </a:ext>
            </a:extLst>
          </p:cNvPr>
          <p:cNvSpPr>
            <a:spLocks noGrp="1"/>
          </p:cNvSpPr>
          <p:nvPr>
            <p:ph type="pic" sz="quarter" idx="10"/>
          </p:nvPr>
        </p:nvSpPr>
        <p:spPr>
          <a:xfrm>
            <a:off x="0" y="2100135"/>
            <a:ext cx="12192000" cy="3708000"/>
          </a:xfrm>
          <a:solidFill>
            <a:schemeClr val="tx1">
              <a:alpha val="22000"/>
            </a:schemeClr>
          </a:solidFill>
        </p:spPr>
        <p:txBody>
          <a:bodyPr/>
          <a:lstStyle/>
          <a:p>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902242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boxes teal">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rgbClr val="10D6A6"/>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rgbClr val="10D6A6"/>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r>
              <a:rPr lang="en-GB"/>
              <a:t>Highly Confidential. For internal use only. Not to be reproduced or shared without permission. </a:t>
            </a:r>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4267010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icture and content te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userDrawn="1"/>
        </p:nvSpPr>
        <p:spPr>
          <a:xfrm>
            <a:off x="6096000" y="0"/>
            <a:ext cx="6096000" cy="6858000"/>
          </a:xfrm>
          <a:prstGeom prst="rect">
            <a:avLst/>
          </a:prstGeom>
          <a:solidFill>
            <a:srgbClr val="10D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Highly Confidential. For internal use only. Not to be reproduced or shared without permission. </a:t>
            </a:r>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userDrawn="1"/>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pPr/>
              <a:t>‹#›</a:t>
            </a:fld>
            <a:endParaRPr lang="en-GB"/>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lvl1pPr>
            <a:lvl2pPr>
              <a:defRPr b="1"/>
            </a:lvl2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327282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and content gree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userDrawn="1"/>
        </p:nvSpPr>
        <p:spPr>
          <a:xfrm>
            <a:off x="609600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Highly Confidential. For internal use only. Not to be reproduced or shared without permission. </a:t>
            </a:r>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userDrawn="1"/>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pPr/>
              <a:t>‹#›</a:t>
            </a:fld>
            <a:endParaRPr lang="en-GB"/>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lvl1pPr>
            <a:lvl2pPr>
              <a:defRPr b="1"/>
            </a:lvl2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8658584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and content oran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userDrawn="1"/>
        </p:nvSpPr>
        <p:spPr>
          <a:xfrm>
            <a:off x="609600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Highly Confidential. For internal use only. Not to be reproduced or shared without permission. </a:t>
            </a:r>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userDrawn="1"/>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pPr/>
              <a:t>‹#›</a:t>
            </a:fld>
            <a:endParaRPr lang="en-GB"/>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lvl1pPr>
            <a:lvl2pPr>
              <a:defRPr b="1"/>
            </a:lvl2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8408264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ture and content cor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userDrawn="1"/>
        </p:nvSpPr>
        <p:spPr>
          <a:xfrm>
            <a:off x="609600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Highly Confidential. For internal use only. Not to be reproduced or shared without permission. </a:t>
            </a:r>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userDrawn="1"/>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pPr/>
              <a:t>‹#›</a:t>
            </a:fld>
            <a:endParaRPr lang="en-GB"/>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lvl1pPr>
            <a:lvl2pPr>
              <a:defRPr b="1"/>
            </a:lvl2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936928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icture and content yell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userDrawn="1"/>
        </p:nvSpPr>
        <p:spPr>
          <a:xfrm>
            <a:off x="6096000" y="0"/>
            <a:ext cx="6096000" cy="6858000"/>
          </a:xfrm>
          <a:prstGeom prst="rect">
            <a:avLst/>
          </a:prstGeom>
          <a:solidFill>
            <a:srgbClr val="F3E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Highly Confidential. For internal use only. Not to be reproduced or shared without permission. </a:t>
            </a:r>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userDrawn="1"/>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pPr/>
              <a:t>‹#›</a:t>
            </a:fld>
            <a:endParaRPr lang="en-GB"/>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lvl1pPr>
            <a:lvl2pPr>
              <a:defRPr b="1"/>
            </a:lvl2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4312216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ture and content purp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Highly Confidential. For internal use only. Not to be reproduced or shared without permission. </a:t>
            </a:r>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userDrawn="1"/>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solidFill>
                  <a:schemeClr val="bg1"/>
                </a:solidFill>
              </a:rPr>
              <a:pPr/>
              <a:t>‹#›</a:t>
            </a:fld>
            <a:endParaRPr lang="en-GB">
              <a:solidFill>
                <a:schemeClr val="bg1"/>
              </a:solidFill>
            </a:endParaRPr>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solidFill>
                  <a:schemeClr val="bg1"/>
                </a:solidFill>
              </a:defRPr>
            </a:lvl1pPr>
            <a:lvl2pPr>
              <a:defRPr b="1">
                <a:solidFill>
                  <a:schemeClr val="bg1"/>
                </a:solidFill>
              </a:defRPr>
            </a:lvl2pPr>
            <a:lvl3pPr>
              <a:buClrTx/>
              <a:defRPr>
                <a:solidFill>
                  <a:schemeClr val="bg1"/>
                </a:solidFill>
              </a:defRPr>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209480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7923213" y="0"/>
            <a:ext cx="366395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0" y="0"/>
            <a:ext cx="7858539"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solidFill>
                  <a:schemeClr val="tx1"/>
                </a:solidFill>
              </a:defRPr>
            </a:lvl1pPr>
          </a:lstStyle>
          <a:p>
            <a:r>
              <a:rPr lang="en-GB"/>
              <a:t>Highly Confidential. For internal use only. Not to be reproduced or shared without permission. </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132249" y="239083"/>
            <a:ext cx="3254889" cy="755904"/>
          </a:xfrm>
        </p:spPr>
        <p:txBody>
          <a:bodyPr/>
          <a:lstStyle>
            <a:lvl1pPr>
              <a:defRPr>
                <a:solidFill>
                  <a:schemeClr val="bg2"/>
                </a:solidFill>
              </a:defRPr>
            </a:lvl1pPr>
          </a:lstStyle>
          <a:p>
            <a:r>
              <a:rPr lang="en-US"/>
              <a:t>Objectives</a:t>
            </a:r>
            <a:endParaRPr lang="en-GB"/>
          </a:p>
        </p:txBody>
      </p:sp>
      <p:sp>
        <p:nvSpPr>
          <p:cNvPr id="9" name="Text Placeholder 8">
            <a:extLst>
              <a:ext uri="{FF2B5EF4-FFF2-40B4-BE49-F238E27FC236}">
                <a16:creationId xmlns:a16="http://schemas.microsoft.com/office/drawing/2014/main" id="{E669367B-2B14-4B39-899C-9C969FE4119E}"/>
              </a:ext>
            </a:extLst>
          </p:cNvPr>
          <p:cNvSpPr>
            <a:spLocks noGrp="1"/>
          </p:cNvSpPr>
          <p:nvPr>
            <p:ph type="body" sz="quarter" idx="28"/>
          </p:nvPr>
        </p:nvSpPr>
        <p:spPr>
          <a:xfrm>
            <a:off x="8132763"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724605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0" y="0"/>
            <a:ext cx="426784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4368310" y="0"/>
            <a:ext cx="7823686"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a:xfrm>
            <a:off x="609599" y="6370240"/>
            <a:ext cx="3090531" cy="257401"/>
          </a:xfrm>
        </p:spPr>
        <p:txBody>
          <a:bodyPr/>
          <a:lstStyle>
            <a:lvl1pPr>
              <a:defRPr>
                <a:solidFill>
                  <a:schemeClr val="bg2"/>
                </a:solidFill>
              </a:defRPr>
            </a:lvl1pPr>
          </a:lstStyle>
          <a:p>
            <a:r>
              <a:rPr lang="en-GB"/>
              <a:t>Highly Confidential. For internal use only. Not to be reproduced or shared without permission. </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lvl1pPr>
              <a:defRPr>
                <a:solidFill>
                  <a:schemeClr val="tx2"/>
                </a:solidFill>
              </a:defRPr>
            </a:lvl1pPr>
          </a:lstStyle>
          <a:p>
            <a:fld id="{043C2FB7-9533-4568-9B8F-F5133F6949BD}" type="slidenum">
              <a:rPr lang="en-GB" smtClean="0"/>
              <a:pPr/>
              <a:t>‹#›</a:t>
            </a:fld>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04863" y="239083"/>
            <a:ext cx="3247588" cy="755904"/>
          </a:xfrm>
        </p:spPr>
        <p:txBody>
          <a:bodyPr/>
          <a:lstStyle>
            <a:lvl1pPr>
              <a:defRPr>
                <a:solidFill>
                  <a:schemeClr val="bg2"/>
                </a:solidFill>
              </a:defRPr>
            </a:lvl1pPr>
          </a:lstStyle>
          <a:p>
            <a:r>
              <a:rPr lang="en-US"/>
              <a:t>Objectives</a:t>
            </a:r>
            <a:endParaRPr lang="en-GB"/>
          </a:p>
        </p:txBody>
      </p:sp>
      <p:sp>
        <p:nvSpPr>
          <p:cNvPr id="11" name="Text Placeholder 8">
            <a:extLst>
              <a:ext uri="{FF2B5EF4-FFF2-40B4-BE49-F238E27FC236}">
                <a16:creationId xmlns:a16="http://schemas.microsoft.com/office/drawing/2014/main" id="{EF680D5D-8F05-4D4C-920C-E3C250BAFBA6}"/>
              </a:ext>
            </a:extLst>
          </p:cNvPr>
          <p:cNvSpPr>
            <a:spLocks noGrp="1"/>
          </p:cNvSpPr>
          <p:nvPr>
            <p:ph type="body" sz="quarter" idx="28"/>
          </p:nvPr>
        </p:nvSpPr>
        <p:spPr>
          <a:xfrm>
            <a:off x="813116"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4824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7923213" y="984250"/>
            <a:ext cx="3663955" cy="4892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4832" y="984250"/>
            <a:ext cx="7253707" cy="4892675"/>
          </a:xfrm>
          <a:solidFill>
            <a:schemeClr val="bg2"/>
          </a:solidFill>
        </p:spPr>
        <p:txBody>
          <a:bodyPr/>
          <a:lstStyle/>
          <a:p>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132249" y="995079"/>
            <a:ext cx="3254889" cy="553166"/>
          </a:xfrm>
        </p:spPr>
        <p:txBody>
          <a:bodyPr/>
          <a:lstStyle>
            <a:lvl1pPr>
              <a:defRPr>
                <a:solidFill>
                  <a:schemeClr val="bg2"/>
                </a:solidFill>
              </a:defRPr>
            </a:lvl1pPr>
          </a:lstStyle>
          <a:p>
            <a:r>
              <a:rPr lang="en-US"/>
              <a:t>Objectives</a:t>
            </a:r>
            <a:endParaRPr lang="en-GB"/>
          </a:p>
        </p:txBody>
      </p:sp>
      <p:sp>
        <p:nvSpPr>
          <p:cNvPr id="9" name="Footer Placeholder 8">
            <a:extLst>
              <a:ext uri="{FF2B5EF4-FFF2-40B4-BE49-F238E27FC236}">
                <a16:creationId xmlns:a16="http://schemas.microsoft.com/office/drawing/2014/main" id="{B7C2F8BC-77D6-4C2F-919A-63CA19074964}"/>
              </a:ext>
            </a:extLst>
          </p:cNvPr>
          <p:cNvSpPr>
            <a:spLocks noGrp="1"/>
          </p:cNvSpPr>
          <p:nvPr>
            <p:ph type="ftr" sz="quarter" idx="29"/>
          </p:nvPr>
        </p:nvSpPr>
        <p:spPr/>
        <p:txBody>
          <a:bodyPr/>
          <a:lstStyle>
            <a:lvl1pPr>
              <a:defRPr>
                <a:solidFill>
                  <a:schemeClr val="tx1"/>
                </a:solidFill>
              </a:defRPr>
            </a:lvl1pPr>
          </a:lstStyle>
          <a:p>
            <a:r>
              <a:rPr lang="en-GB"/>
              <a:t>Highly Confidential. For internal use only. Not to be reproduced or shared without permission. </a:t>
            </a:r>
          </a:p>
        </p:txBody>
      </p:sp>
      <p:sp>
        <p:nvSpPr>
          <p:cNvPr id="11" name="Slide Number Placeholder 10">
            <a:extLst>
              <a:ext uri="{FF2B5EF4-FFF2-40B4-BE49-F238E27FC236}">
                <a16:creationId xmlns:a16="http://schemas.microsoft.com/office/drawing/2014/main" id="{75683228-5D73-4040-9AA2-D8ACD42135C7}"/>
              </a:ext>
            </a:extLst>
          </p:cNvPr>
          <p:cNvSpPr>
            <a:spLocks noGrp="1"/>
          </p:cNvSpPr>
          <p:nvPr>
            <p:ph type="sldNum" sz="quarter" idx="30"/>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13" name="Text Placeholder 8">
            <a:extLst>
              <a:ext uri="{FF2B5EF4-FFF2-40B4-BE49-F238E27FC236}">
                <a16:creationId xmlns:a16="http://schemas.microsoft.com/office/drawing/2014/main" id="{FCE8BAEC-689F-4FE4-A40E-545E4F9AD8E0}"/>
              </a:ext>
            </a:extLst>
          </p:cNvPr>
          <p:cNvSpPr>
            <a:spLocks noGrp="1"/>
          </p:cNvSpPr>
          <p:nvPr>
            <p:ph type="body" sz="quarter" idx="31"/>
          </p:nvPr>
        </p:nvSpPr>
        <p:spPr>
          <a:xfrm>
            <a:off x="8132763" y="1957388"/>
            <a:ext cx="3254375" cy="391953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26582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ation cover colour photo">
    <p:bg>
      <p:bgPr>
        <a:solidFill>
          <a:schemeClr val="tx1"/>
        </a:solidFill>
        <a:effectLst/>
      </p:bgPr>
    </p:bg>
    <p:spTree>
      <p:nvGrpSpPr>
        <p:cNvPr id="1" name=""/>
        <p:cNvGrpSpPr/>
        <p:nvPr/>
      </p:nvGrpSpPr>
      <p:grpSpPr>
        <a:xfrm>
          <a:off x="0" y="0"/>
          <a:ext cx="0" cy="0"/>
          <a:chOff x="0" y="0"/>
          <a:chExt cx="0" cy="0"/>
        </a:xfrm>
      </p:grpSpPr>
      <p:pic>
        <p:nvPicPr>
          <p:cNvPr id="2" name="Picture 1" descr="A person smiling at the camera&#10;&#10;Description automatically generated with low confidence">
            <a:extLst>
              <a:ext uri="{FF2B5EF4-FFF2-40B4-BE49-F238E27FC236}">
                <a16:creationId xmlns:a16="http://schemas.microsoft.com/office/drawing/2014/main" id="{E509A937-95B1-DD53-BE8E-55E6DDE59D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2" cy="6858000"/>
          </a:xfrm>
          <a:prstGeom prst="rect">
            <a:avLst/>
          </a:prstGeom>
        </p:spPr>
      </p:pic>
      <p:sp>
        <p:nvSpPr>
          <p:cNvPr id="3" name="Rectangle 2">
            <a:extLst>
              <a:ext uri="{FF2B5EF4-FFF2-40B4-BE49-F238E27FC236}">
                <a16:creationId xmlns:a16="http://schemas.microsoft.com/office/drawing/2014/main" id="{62E63880-904D-C739-F75F-FC41A3C80D22}"/>
              </a:ext>
            </a:extLst>
          </p:cNvPr>
          <p:cNvSpPr/>
          <p:nvPr userDrawn="1"/>
        </p:nvSpPr>
        <p:spPr>
          <a:xfrm rot="16200000">
            <a:off x="145373" y="-158335"/>
            <a:ext cx="6858000" cy="7148738"/>
          </a:xfrm>
          <a:prstGeom prst="rect">
            <a:avLst/>
          </a:prstGeom>
          <a:gradFill>
            <a:gsLst>
              <a:gs pos="49000">
                <a:schemeClr val="bg2">
                  <a:alpha val="75337"/>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5" name="Line 17">
            <a:extLst>
              <a:ext uri="{FF2B5EF4-FFF2-40B4-BE49-F238E27FC236}">
                <a16:creationId xmlns:a16="http://schemas.microsoft.com/office/drawing/2014/main" id="{74CCC701-514D-3E1D-55AB-C8C96C6E9486}"/>
              </a:ext>
            </a:extLst>
          </p:cNvPr>
          <p:cNvSpPr>
            <a:spLocks noChangeShapeType="1"/>
          </p:cNvSpPr>
          <p:nvPr userDrawn="1"/>
        </p:nvSpPr>
        <p:spPr bwMode="auto">
          <a:xfrm>
            <a:off x="10499627" y="-37124"/>
            <a:ext cx="0" cy="6909868"/>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Line 20">
            <a:extLst>
              <a:ext uri="{FF2B5EF4-FFF2-40B4-BE49-F238E27FC236}">
                <a16:creationId xmlns:a16="http://schemas.microsoft.com/office/drawing/2014/main" id="{67875C3A-0AE3-784B-7CD4-45B7FCF44AE9}"/>
              </a:ext>
            </a:extLst>
          </p:cNvPr>
          <p:cNvSpPr>
            <a:spLocks noChangeShapeType="1"/>
          </p:cNvSpPr>
          <p:nvPr userDrawn="1"/>
        </p:nvSpPr>
        <p:spPr bwMode="auto">
          <a:xfrm>
            <a:off x="714874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Line 20">
            <a:extLst>
              <a:ext uri="{FF2B5EF4-FFF2-40B4-BE49-F238E27FC236}">
                <a16:creationId xmlns:a16="http://schemas.microsoft.com/office/drawing/2014/main" id="{C47CF262-4498-A982-C74C-340F955281B5}"/>
              </a:ext>
            </a:extLst>
          </p:cNvPr>
          <p:cNvSpPr>
            <a:spLocks noChangeShapeType="1"/>
          </p:cNvSpPr>
          <p:nvPr userDrawn="1"/>
        </p:nvSpPr>
        <p:spPr bwMode="auto">
          <a:xfrm>
            <a:off x="1111114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8" name="Group 7">
            <a:extLst>
              <a:ext uri="{FF2B5EF4-FFF2-40B4-BE49-F238E27FC236}">
                <a16:creationId xmlns:a16="http://schemas.microsoft.com/office/drawing/2014/main" id="{E9596BBB-E5E7-6BE9-956D-E8070C6E6A04}"/>
              </a:ext>
            </a:extLst>
          </p:cNvPr>
          <p:cNvGrpSpPr/>
          <p:nvPr userDrawn="1"/>
        </p:nvGrpSpPr>
        <p:grpSpPr>
          <a:xfrm>
            <a:off x="1191418" y="1714543"/>
            <a:ext cx="1634069" cy="518287"/>
            <a:chOff x="2017181" y="1303185"/>
            <a:chExt cx="1634069" cy="518287"/>
          </a:xfrm>
        </p:grpSpPr>
        <p:sp>
          <p:nvSpPr>
            <p:cNvPr id="9" name="Freeform 26">
              <a:extLst>
                <a:ext uri="{FF2B5EF4-FFF2-40B4-BE49-F238E27FC236}">
                  <a16:creationId xmlns:a16="http://schemas.microsoft.com/office/drawing/2014/main" id="{26859C7E-12CE-773C-76A3-C032631962FD}"/>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a:extLst>
                <a:ext uri="{FF2B5EF4-FFF2-40B4-BE49-F238E27FC236}">
                  <a16:creationId xmlns:a16="http://schemas.microsoft.com/office/drawing/2014/main" id="{33900E24-D949-67E8-6737-6A78FFD2F0A1}"/>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a:extLst>
                <a:ext uri="{FF2B5EF4-FFF2-40B4-BE49-F238E27FC236}">
                  <a16:creationId xmlns:a16="http://schemas.microsoft.com/office/drawing/2014/main" id="{79F820C6-DBFE-FA3F-E8E7-CF2CB0F0D59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a:extLst>
                <a:ext uri="{FF2B5EF4-FFF2-40B4-BE49-F238E27FC236}">
                  <a16:creationId xmlns:a16="http://schemas.microsoft.com/office/drawing/2014/main" id="{8FA66770-9677-3B64-403B-A7DED31BF005}"/>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a:extLst>
                <a:ext uri="{FF2B5EF4-FFF2-40B4-BE49-F238E27FC236}">
                  <a16:creationId xmlns:a16="http://schemas.microsoft.com/office/drawing/2014/main" id="{05858BAC-1039-6D9F-F799-F141782D1F46}"/>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a:extLst>
                <a:ext uri="{FF2B5EF4-FFF2-40B4-BE49-F238E27FC236}">
                  <a16:creationId xmlns:a16="http://schemas.microsoft.com/office/drawing/2014/main" id="{5F8527A2-5209-95F2-3FF9-C1A853110515}"/>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2">
              <a:extLst>
                <a:ext uri="{FF2B5EF4-FFF2-40B4-BE49-F238E27FC236}">
                  <a16:creationId xmlns:a16="http://schemas.microsoft.com/office/drawing/2014/main" id="{54225CAD-7503-DD35-609F-BA976A5554A2}"/>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3">
              <a:extLst>
                <a:ext uri="{FF2B5EF4-FFF2-40B4-BE49-F238E27FC236}">
                  <a16:creationId xmlns:a16="http://schemas.microsoft.com/office/drawing/2014/main" id="{2EE4D456-FCB6-384C-D90B-7E83840BBF5B}"/>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34">
              <a:extLst>
                <a:ext uri="{FF2B5EF4-FFF2-40B4-BE49-F238E27FC236}">
                  <a16:creationId xmlns:a16="http://schemas.microsoft.com/office/drawing/2014/main" id="{514C42C6-EDA4-A212-0DD0-A7D3F5D20E8D}"/>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8" name="Line 17">
            <a:extLst>
              <a:ext uri="{FF2B5EF4-FFF2-40B4-BE49-F238E27FC236}">
                <a16:creationId xmlns:a16="http://schemas.microsoft.com/office/drawing/2014/main" id="{A774595E-65F2-C880-81C6-DAD167D21D50}"/>
              </a:ext>
            </a:extLst>
          </p:cNvPr>
          <p:cNvSpPr>
            <a:spLocks noChangeShapeType="1"/>
          </p:cNvSpPr>
          <p:nvPr userDrawn="1"/>
        </p:nvSpPr>
        <p:spPr bwMode="auto">
          <a:xfrm>
            <a:off x="724562" y="-37124"/>
            <a:ext cx="0" cy="6909868"/>
          </a:xfrm>
          <a:prstGeom prst="line">
            <a:avLst/>
          </a:prstGeom>
          <a:noFill/>
          <a:ln w="1079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Text Placeholder 19">
            <a:extLst>
              <a:ext uri="{FF2B5EF4-FFF2-40B4-BE49-F238E27FC236}">
                <a16:creationId xmlns:a16="http://schemas.microsoft.com/office/drawing/2014/main" id="{EF1A7863-8AB3-12F0-4D0E-37591484C23A}"/>
              </a:ext>
            </a:extLst>
          </p:cNvPr>
          <p:cNvSpPr>
            <a:spLocks noGrp="1"/>
          </p:cNvSpPr>
          <p:nvPr>
            <p:ph type="body" sz="quarter" idx="10"/>
          </p:nvPr>
        </p:nvSpPr>
        <p:spPr>
          <a:xfrm>
            <a:off x="1205683" y="2871017"/>
            <a:ext cx="5646738" cy="2212975"/>
          </a:xfrm>
        </p:spPr>
        <p:txBody>
          <a:bodyPr/>
          <a:lstStyle>
            <a:lvl1pPr>
              <a:lnSpc>
                <a:spcPts val="7740"/>
              </a:lnSpc>
              <a:spcBef>
                <a:spcPts val="600"/>
              </a:spcBef>
              <a:defRPr sz="7200">
                <a:solidFill>
                  <a:schemeClr val="tx1"/>
                </a:solidFill>
              </a:defRPr>
            </a:lvl1pPr>
            <a:lvl2pPr>
              <a:defRPr sz="7200">
                <a:solidFill>
                  <a:schemeClr val="tx1"/>
                </a:solidFill>
              </a:defRPr>
            </a:lvl2pPr>
            <a:lvl3pPr>
              <a:defRPr sz="7200">
                <a:solidFill>
                  <a:schemeClr val="tx1"/>
                </a:solidFill>
              </a:defRPr>
            </a:lvl3pPr>
            <a:lvl4pPr>
              <a:defRPr sz="7200">
                <a:solidFill>
                  <a:schemeClr val="tx1"/>
                </a:solidFill>
              </a:defRPr>
            </a:lvl4pPr>
            <a:lvl5pPr>
              <a:defRPr sz="7200">
                <a:solidFill>
                  <a:schemeClr val="tx1"/>
                </a:solidFill>
              </a:defRPr>
            </a:lvl5pPr>
          </a:lstStyle>
          <a:p>
            <a:pPr lvl="0"/>
            <a:r>
              <a:rPr lang="en-GB"/>
              <a:t>Click to edit Master text styles</a:t>
            </a:r>
            <a:endParaRPr lang="en-US"/>
          </a:p>
        </p:txBody>
      </p:sp>
    </p:spTree>
    <p:extLst>
      <p:ext uri="{BB962C8B-B14F-4D97-AF65-F5344CB8AC3E}">
        <p14:creationId xmlns:p14="http://schemas.microsoft.com/office/powerpoint/2010/main" val="23391940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500"/>
                                        <p:tgtEl>
                                          <p:spTgt spid="20">
                                            <p:txEl>
                                              <p:pRg st="0" end="0"/>
                                            </p:txEl>
                                          </p:spTgt>
                                        </p:tgtEl>
                                      </p:cBhvr>
                                    </p:animEffect>
                                  </p:childTnLst>
                                </p:cTn>
                              </p:par>
                            </p:childTnLst>
                          </p:cTn>
                        </p:par>
                        <p:par>
                          <p:cTn id="13" fill="hold">
                            <p:stCondLst>
                              <p:cond delay="500"/>
                            </p:stCondLst>
                            <p:childTnLst>
                              <p:par>
                                <p:cTn id="14" presetID="2" presetClass="entr" presetSubtype="8" decel="5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0-#ppt_w/2"/>
                                          </p:val>
                                        </p:tav>
                                        <p:tav tm="100000">
                                          <p:val>
                                            <p:strVal val="#ppt_x"/>
                                          </p:val>
                                        </p:tav>
                                      </p:tavLst>
                                    </p:anim>
                                    <p:anim calcmode="lin" valueType="num">
                                      <p:cBhvr additive="base">
                                        <p:cTn id="17" dur="50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accel="50000" decel="5000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decel="5000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par>
                                <p:cTn id="27" presetID="2" presetClass="entr" presetSubtype="8" accel="50000" decel="5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0-#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8" grpId="0" animBg="1"/>
      <p:bldP spid="20" grpId="0" build="p">
        <p:tmplLst>
          <p:tmpl lvl="1">
            <p:tnLst>
              <p:par>
                <p:cTn presetID="10"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599276" y="984250"/>
            <a:ext cx="3663955" cy="4892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4368310" y="984250"/>
            <a:ext cx="7209536" cy="4892675"/>
          </a:xfrm>
        </p:spPr>
        <p:txBody>
          <a:bodyPr/>
          <a:lstStyle/>
          <a:p>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04863" y="995079"/>
            <a:ext cx="3247592" cy="553166"/>
          </a:xfrm>
        </p:spPr>
        <p:txBody>
          <a:bodyPr/>
          <a:lstStyle>
            <a:lvl1pPr>
              <a:defRPr>
                <a:solidFill>
                  <a:schemeClr val="bg2"/>
                </a:solidFill>
              </a:defRPr>
            </a:lvl1pPr>
          </a:lstStyle>
          <a:p>
            <a:r>
              <a:rPr lang="en-US"/>
              <a:t>Objectives</a:t>
            </a:r>
            <a:endParaRPr lang="en-GB"/>
          </a:p>
        </p:txBody>
      </p:sp>
      <p:sp>
        <p:nvSpPr>
          <p:cNvPr id="9" name="Footer Placeholder 8">
            <a:extLst>
              <a:ext uri="{FF2B5EF4-FFF2-40B4-BE49-F238E27FC236}">
                <a16:creationId xmlns:a16="http://schemas.microsoft.com/office/drawing/2014/main" id="{B7C2F8BC-77D6-4C2F-919A-63CA19074964}"/>
              </a:ext>
            </a:extLst>
          </p:cNvPr>
          <p:cNvSpPr>
            <a:spLocks noGrp="1"/>
          </p:cNvSpPr>
          <p:nvPr>
            <p:ph type="ftr" sz="quarter" idx="29"/>
          </p:nvPr>
        </p:nvSpPr>
        <p:spPr/>
        <p:txBody>
          <a:bodyPr/>
          <a:lstStyle>
            <a:lvl1pPr>
              <a:defRPr>
                <a:solidFill>
                  <a:schemeClr val="tx1"/>
                </a:solidFill>
              </a:defRPr>
            </a:lvl1pPr>
          </a:lstStyle>
          <a:p>
            <a:r>
              <a:rPr lang="en-GB"/>
              <a:t>Highly Confidential. For internal use only. Not to be reproduced or shared without permission. </a:t>
            </a:r>
          </a:p>
        </p:txBody>
      </p:sp>
      <p:sp>
        <p:nvSpPr>
          <p:cNvPr id="11" name="Slide Number Placeholder 10">
            <a:extLst>
              <a:ext uri="{FF2B5EF4-FFF2-40B4-BE49-F238E27FC236}">
                <a16:creationId xmlns:a16="http://schemas.microsoft.com/office/drawing/2014/main" id="{75683228-5D73-4040-9AA2-D8ACD42135C7}"/>
              </a:ext>
            </a:extLst>
          </p:cNvPr>
          <p:cNvSpPr>
            <a:spLocks noGrp="1"/>
          </p:cNvSpPr>
          <p:nvPr>
            <p:ph type="sldNum" sz="quarter" idx="30"/>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12" name="Text Placeholder 8">
            <a:extLst>
              <a:ext uri="{FF2B5EF4-FFF2-40B4-BE49-F238E27FC236}">
                <a16:creationId xmlns:a16="http://schemas.microsoft.com/office/drawing/2014/main" id="{D5A2AB75-7498-47E9-A8C7-3523A5348119}"/>
              </a:ext>
            </a:extLst>
          </p:cNvPr>
          <p:cNvSpPr>
            <a:spLocks noGrp="1"/>
          </p:cNvSpPr>
          <p:nvPr>
            <p:ph type="body" sz="quarter" idx="31"/>
          </p:nvPr>
        </p:nvSpPr>
        <p:spPr>
          <a:xfrm>
            <a:off x="813116"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238993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aptop blu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75EB2D3-936C-47A7-985A-6F4F204F34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7146"/>
          <a:stretch/>
        </p:blipFill>
        <p:spPr>
          <a:xfrm>
            <a:off x="4811207" y="1594442"/>
            <a:ext cx="7380793" cy="4922422"/>
          </a:xfrm>
          <a:prstGeom prst="rect">
            <a:avLst/>
          </a:prstGeom>
          <a:effectLst/>
        </p:spPr>
      </p:pic>
      <p:sp>
        <p:nvSpPr>
          <p:cNvPr id="12" name="Picture Placeholder 11">
            <a:extLst>
              <a:ext uri="{FF2B5EF4-FFF2-40B4-BE49-F238E27FC236}">
                <a16:creationId xmlns:a16="http://schemas.microsoft.com/office/drawing/2014/main" id="{BAD6797B-3120-4F37-8882-711E08BEF6A9}"/>
              </a:ext>
            </a:extLst>
          </p:cNvPr>
          <p:cNvSpPr>
            <a:spLocks noGrp="1"/>
          </p:cNvSpPr>
          <p:nvPr>
            <p:ph type="pic" sz="quarter" idx="16"/>
          </p:nvPr>
        </p:nvSpPr>
        <p:spPr>
          <a:xfrm>
            <a:off x="6096000" y="1957386"/>
            <a:ext cx="5490000" cy="3427200"/>
          </a:xfrm>
          <a:noFill/>
        </p:spPr>
        <p:txBody>
          <a:bodyPr/>
          <a:lstStyle/>
          <a:p>
            <a:endParaRPr lang="en-GB"/>
          </a:p>
        </p:txBody>
      </p:sp>
      <p:sp>
        <p:nvSpPr>
          <p:cNvPr id="7" name="Footer Placeholder 6">
            <a:extLst>
              <a:ext uri="{FF2B5EF4-FFF2-40B4-BE49-F238E27FC236}">
                <a16:creationId xmlns:a16="http://schemas.microsoft.com/office/drawing/2014/main" id="{83DA66B0-91CC-4E9A-B5B0-398811AA37F1}"/>
              </a:ext>
            </a:extLst>
          </p:cNvPr>
          <p:cNvSpPr>
            <a:spLocks noGrp="1"/>
          </p:cNvSpPr>
          <p:nvPr>
            <p:ph type="ftr" sz="quarter" idx="18"/>
          </p:nvPr>
        </p:nvSpPr>
        <p:spPr/>
        <p:txBody>
          <a:bodyPr/>
          <a:lstStyle>
            <a:lvl1pPr>
              <a:defRPr>
                <a:solidFill>
                  <a:schemeClr val="tx1"/>
                </a:solidFill>
              </a:defRPr>
            </a:lvl1pPr>
          </a:lstStyle>
          <a:p>
            <a:r>
              <a:rPr lang="en-GB"/>
              <a:t>Highly Confidential. For internal use only. Not to be reproduced or shared without permission. </a:t>
            </a:r>
          </a:p>
        </p:txBody>
      </p:sp>
      <p:sp>
        <p:nvSpPr>
          <p:cNvPr id="8" name="Slide Number Placeholder 7">
            <a:extLst>
              <a:ext uri="{FF2B5EF4-FFF2-40B4-BE49-F238E27FC236}">
                <a16:creationId xmlns:a16="http://schemas.microsoft.com/office/drawing/2014/main" id="{263677B3-50DB-43AB-BE3A-75BABED5F83E}"/>
              </a:ext>
            </a:extLst>
          </p:cNvPr>
          <p:cNvSpPr>
            <a:spLocks noGrp="1"/>
          </p:cNvSpPr>
          <p:nvPr>
            <p:ph type="sldNum" sz="quarter" idx="19"/>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13" name="Line 11">
            <a:extLst>
              <a:ext uri="{FF2B5EF4-FFF2-40B4-BE49-F238E27FC236}">
                <a16:creationId xmlns:a16="http://schemas.microsoft.com/office/drawing/2014/main" id="{B41496BB-1636-4AFC-A6FC-FA74039A1E51}"/>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Text Placeholder 13">
            <a:extLst>
              <a:ext uri="{FF2B5EF4-FFF2-40B4-BE49-F238E27FC236}">
                <a16:creationId xmlns:a16="http://schemas.microsoft.com/office/drawing/2014/main" id="{44E4A96F-0870-4B5D-AE81-ACF3745643F9}"/>
              </a:ext>
            </a:extLst>
          </p:cNvPr>
          <p:cNvSpPr>
            <a:spLocks noGrp="1"/>
          </p:cNvSpPr>
          <p:nvPr>
            <p:ph type="body" sz="quarter" idx="20"/>
          </p:nvPr>
        </p:nvSpPr>
        <p:spPr>
          <a:xfrm>
            <a:off x="804863" y="1957388"/>
            <a:ext cx="4067175" cy="3919538"/>
          </a:xfrm>
        </p:spPr>
        <p:txBody>
          <a:bodyPr/>
          <a:lstStyle>
            <a:lvl1pPr>
              <a:defRPr sz="1800"/>
            </a:lvl1pPr>
            <a:lvl2pPr>
              <a:defRPr sz="18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itle 15">
            <a:extLst>
              <a:ext uri="{FF2B5EF4-FFF2-40B4-BE49-F238E27FC236}">
                <a16:creationId xmlns:a16="http://schemas.microsoft.com/office/drawing/2014/main" id="{12DD1A4E-29AB-446B-9992-74FBFE62AF0E}"/>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17" name="Text Placeholder 2">
            <a:extLst>
              <a:ext uri="{FF2B5EF4-FFF2-40B4-BE49-F238E27FC236}">
                <a16:creationId xmlns:a16="http://schemas.microsoft.com/office/drawing/2014/main" id="{CC23A650-ECCB-495A-941E-9DF147B4D24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7783405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ub Content and iphone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EA0399-1350-4A73-8678-B092ABCB5A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37153" y="18049"/>
            <a:ext cx="6528348" cy="6839951"/>
          </a:xfrm>
          <a:prstGeom prst="rect">
            <a:avLst/>
          </a:prstGeom>
        </p:spPr>
      </p:pic>
      <p:sp>
        <p:nvSpPr>
          <p:cNvPr id="12" name="Slide Number Placeholder 11">
            <a:extLst>
              <a:ext uri="{FF2B5EF4-FFF2-40B4-BE49-F238E27FC236}">
                <a16:creationId xmlns:a16="http://schemas.microsoft.com/office/drawing/2014/main" id="{228DB17A-26A8-446C-8945-DBFEAAABEB54}"/>
              </a:ext>
            </a:extLst>
          </p:cNvPr>
          <p:cNvSpPr>
            <a:spLocks noGrp="1"/>
          </p:cNvSpPr>
          <p:nvPr>
            <p:ph type="sldNum" sz="quarter" idx="19"/>
          </p:nvPr>
        </p:nvSpPr>
        <p:spPr/>
        <p:txBody>
          <a:bodyPr/>
          <a:lstStyle/>
          <a:p>
            <a:fld id="{043C2FB7-9533-4568-9B8F-F5133F6949BD}" type="slidenum">
              <a:rPr lang="en-GB" smtClean="0"/>
              <a:pPr/>
              <a:t>‹#›</a:t>
            </a:fld>
            <a:endParaRPr lang="en-GB"/>
          </a:p>
        </p:txBody>
      </p:sp>
      <p:sp>
        <p:nvSpPr>
          <p:cNvPr id="14" name="Title 5">
            <a:extLst>
              <a:ext uri="{FF2B5EF4-FFF2-40B4-BE49-F238E27FC236}">
                <a16:creationId xmlns:a16="http://schemas.microsoft.com/office/drawing/2014/main" id="{2E1570A4-A6E1-40A5-A54D-785D5EA5C32E}"/>
              </a:ext>
            </a:extLst>
          </p:cNvPr>
          <p:cNvSpPr>
            <a:spLocks noGrp="1"/>
          </p:cNvSpPr>
          <p:nvPr>
            <p:ph type="title"/>
          </p:nvPr>
        </p:nvSpPr>
        <p:spPr>
          <a:xfrm>
            <a:off x="807270" y="239083"/>
            <a:ext cx="6506343" cy="755904"/>
          </a:xfrm>
        </p:spPr>
        <p:txBody>
          <a:bodyPr/>
          <a:lstStyle/>
          <a:p>
            <a:r>
              <a:rPr lang="en-US"/>
              <a:t>Click to edit Master title style</a:t>
            </a:r>
            <a:endParaRPr lang="en-GB"/>
          </a:p>
        </p:txBody>
      </p:sp>
      <p:sp>
        <p:nvSpPr>
          <p:cNvPr id="15" name="Line 11">
            <a:extLst>
              <a:ext uri="{FF2B5EF4-FFF2-40B4-BE49-F238E27FC236}">
                <a16:creationId xmlns:a16="http://schemas.microsoft.com/office/drawing/2014/main" id="{03DBE64E-515F-4407-81E3-DBF36C8458D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2">
            <a:extLst>
              <a:ext uri="{FF2B5EF4-FFF2-40B4-BE49-F238E27FC236}">
                <a16:creationId xmlns:a16="http://schemas.microsoft.com/office/drawing/2014/main" id="{BD9A14C4-3F26-40EA-B979-9EC356897D16}"/>
              </a:ext>
            </a:extLst>
          </p:cNvPr>
          <p:cNvSpPr>
            <a:spLocks noGrp="1"/>
          </p:cNvSpPr>
          <p:nvPr>
            <p:ph type="body" idx="13" hasCustomPrompt="1"/>
          </p:nvPr>
        </p:nvSpPr>
        <p:spPr>
          <a:xfrm>
            <a:off x="807268" y="1013408"/>
            <a:ext cx="6506346"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18" name="Picture Placeholder 12">
            <a:extLst>
              <a:ext uri="{FF2B5EF4-FFF2-40B4-BE49-F238E27FC236}">
                <a16:creationId xmlns:a16="http://schemas.microsoft.com/office/drawing/2014/main" id="{3965FC68-0C94-4C8E-AA8F-B009EB47C8B6}"/>
              </a:ext>
            </a:extLst>
          </p:cNvPr>
          <p:cNvSpPr>
            <a:spLocks noGrp="1"/>
          </p:cNvSpPr>
          <p:nvPr>
            <p:ph type="pic" sz="quarter" idx="16"/>
          </p:nvPr>
        </p:nvSpPr>
        <p:spPr>
          <a:xfrm>
            <a:off x="8005554" y="872975"/>
            <a:ext cx="2456870" cy="5220000"/>
          </a:xfrm>
          <a:custGeom>
            <a:avLst/>
            <a:gdLst>
              <a:gd name="connsiteX0" fmla="*/ 202870 w 1452882"/>
              <a:gd name="connsiteY0" fmla="*/ 0 h 3088800"/>
              <a:gd name="connsiteX1" fmla="*/ 307352 w 1452882"/>
              <a:gd name="connsiteY1" fmla="*/ 0 h 3088800"/>
              <a:gd name="connsiteX2" fmla="*/ 321573 w 1452882"/>
              <a:gd name="connsiteY2" fmla="*/ 16508 h 3088800"/>
              <a:gd name="connsiteX3" fmla="*/ 363366 w 1452882"/>
              <a:gd name="connsiteY3" fmla="*/ 98181 h 3088800"/>
              <a:gd name="connsiteX4" fmla="*/ 416768 w 1452882"/>
              <a:gd name="connsiteY4" fmla="*/ 106580 h 3088800"/>
              <a:gd name="connsiteX5" fmla="*/ 1056431 w 1452882"/>
              <a:gd name="connsiteY5" fmla="*/ 106580 h 3088800"/>
              <a:gd name="connsiteX6" fmla="*/ 1095902 w 1452882"/>
              <a:gd name="connsiteY6" fmla="*/ 87755 h 3088800"/>
              <a:gd name="connsiteX7" fmla="*/ 1130439 w 1452882"/>
              <a:gd name="connsiteY7" fmla="*/ 9847 h 3088800"/>
              <a:gd name="connsiteX8" fmla="*/ 1147562 w 1452882"/>
              <a:gd name="connsiteY8" fmla="*/ 579 h 3088800"/>
              <a:gd name="connsiteX9" fmla="*/ 1262202 w 1452882"/>
              <a:gd name="connsiteY9" fmla="*/ 579 h 3088800"/>
              <a:gd name="connsiteX10" fmla="*/ 1389032 w 1452882"/>
              <a:gd name="connsiteY10" fmla="*/ 62558 h 3088800"/>
              <a:gd name="connsiteX11" fmla="*/ 1440112 w 1452882"/>
              <a:gd name="connsiteY11" fmla="*/ 140466 h 3088800"/>
              <a:gd name="connsiteX12" fmla="*/ 1452882 w 1452882"/>
              <a:gd name="connsiteY12" fmla="*/ 200128 h 3088800"/>
              <a:gd name="connsiteX13" fmla="*/ 1452882 w 1452882"/>
              <a:gd name="connsiteY13" fmla="*/ 2893886 h 3088800"/>
              <a:gd name="connsiteX14" fmla="*/ 1400061 w 1452882"/>
              <a:gd name="connsiteY14" fmla="*/ 3015816 h 3088800"/>
              <a:gd name="connsiteX15" fmla="*/ 1327794 w 1452882"/>
              <a:gd name="connsiteY15" fmla="*/ 3069396 h 3088800"/>
              <a:gd name="connsiteX16" fmla="*/ 1250013 w 1452882"/>
              <a:gd name="connsiteY16" fmla="*/ 3088800 h 3088800"/>
              <a:gd name="connsiteX17" fmla="*/ 195904 w 1452882"/>
              <a:gd name="connsiteY17" fmla="*/ 3088800 h 3088800"/>
              <a:gd name="connsiteX18" fmla="*/ 120445 w 1452882"/>
              <a:gd name="connsiteY18" fmla="*/ 3067368 h 3088800"/>
              <a:gd name="connsiteX19" fmla="*/ 48178 w 1452882"/>
              <a:gd name="connsiteY19" fmla="*/ 3008865 h 3088800"/>
              <a:gd name="connsiteX20" fmla="*/ 0 w 1452882"/>
              <a:gd name="connsiteY20" fmla="*/ 2877957 h 3088800"/>
              <a:gd name="connsiteX21" fmla="*/ 871 w 1452882"/>
              <a:gd name="connsiteY21" fmla="*/ 204472 h 3088800"/>
              <a:gd name="connsiteX22" fmla="*/ 17704 w 1452882"/>
              <a:gd name="connsiteY22" fmla="*/ 126854 h 3088800"/>
              <a:gd name="connsiteX23" fmla="*/ 68784 w 1452882"/>
              <a:gd name="connsiteY23" fmla="*/ 58503 h 3088800"/>
              <a:gd name="connsiteX24" fmla="*/ 202870 w 1452882"/>
              <a:gd name="connsiteY24" fmla="*/ 0 h 308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2" h="3088800">
                <a:moveTo>
                  <a:pt x="202870" y="0"/>
                </a:moveTo>
                <a:cubicBezTo>
                  <a:pt x="307352" y="0"/>
                  <a:pt x="307352" y="0"/>
                  <a:pt x="307352" y="0"/>
                </a:cubicBezTo>
                <a:cubicBezTo>
                  <a:pt x="307352" y="0"/>
                  <a:pt x="317220" y="2896"/>
                  <a:pt x="321573" y="16508"/>
                </a:cubicBezTo>
                <a:cubicBezTo>
                  <a:pt x="325926" y="30121"/>
                  <a:pt x="339567" y="82542"/>
                  <a:pt x="363366" y="98181"/>
                </a:cubicBezTo>
                <a:cubicBezTo>
                  <a:pt x="382231" y="110345"/>
                  <a:pt x="416768" y="106580"/>
                  <a:pt x="416768" y="106580"/>
                </a:cubicBezTo>
                <a:cubicBezTo>
                  <a:pt x="1056431" y="106580"/>
                  <a:pt x="1056431" y="106580"/>
                  <a:pt x="1056431" y="106580"/>
                </a:cubicBezTo>
                <a:cubicBezTo>
                  <a:pt x="1056431" y="106580"/>
                  <a:pt x="1080229" y="107739"/>
                  <a:pt x="1095902" y="87755"/>
                </a:cubicBezTo>
                <a:cubicBezTo>
                  <a:pt x="1111574" y="68061"/>
                  <a:pt x="1130439" y="9847"/>
                  <a:pt x="1130439" y="9847"/>
                </a:cubicBezTo>
                <a:cubicBezTo>
                  <a:pt x="1130439" y="9847"/>
                  <a:pt x="1133051" y="579"/>
                  <a:pt x="1147562" y="579"/>
                </a:cubicBezTo>
                <a:cubicBezTo>
                  <a:pt x="1162364" y="579"/>
                  <a:pt x="1255237" y="579"/>
                  <a:pt x="1262202" y="579"/>
                </a:cubicBezTo>
                <a:cubicBezTo>
                  <a:pt x="1265395" y="579"/>
                  <a:pt x="1344337" y="15060"/>
                  <a:pt x="1389032" y="62558"/>
                </a:cubicBezTo>
                <a:cubicBezTo>
                  <a:pt x="1411089" y="86017"/>
                  <a:pt x="1431115" y="114400"/>
                  <a:pt x="1440112" y="140466"/>
                </a:cubicBezTo>
                <a:cubicBezTo>
                  <a:pt x="1451431" y="172324"/>
                  <a:pt x="1452882" y="200128"/>
                  <a:pt x="1452882" y="200128"/>
                </a:cubicBezTo>
                <a:cubicBezTo>
                  <a:pt x="1452882" y="2893886"/>
                  <a:pt x="1452882" y="2893886"/>
                  <a:pt x="1452882" y="2893886"/>
                </a:cubicBezTo>
                <a:cubicBezTo>
                  <a:pt x="1452882" y="2893886"/>
                  <a:pt x="1443305" y="2974690"/>
                  <a:pt x="1400061" y="3015816"/>
                </a:cubicBezTo>
                <a:cubicBezTo>
                  <a:pt x="1373360" y="3041302"/>
                  <a:pt x="1353334" y="3058100"/>
                  <a:pt x="1327794" y="3069396"/>
                </a:cubicBezTo>
                <a:cubicBezTo>
                  <a:pt x="1287742" y="3087352"/>
                  <a:pt x="1250013" y="3088800"/>
                  <a:pt x="1250013" y="3088800"/>
                </a:cubicBezTo>
                <a:cubicBezTo>
                  <a:pt x="195904" y="3088800"/>
                  <a:pt x="195904" y="3088800"/>
                  <a:pt x="195904" y="3088800"/>
                </a:cubicBezTo>
                <a:cubicBezTo>
                  <a:pt x="195904" y="3088800"/>
                  <a:pt x="157013" y="3084456"/>
                  <a:pt x="120445" y="3067368"/>
                </a:cubicBezTo>
                <a:cubicBezTo>
                  <a:pt x="85908" y="3051439"/>
                  <a:pt x="72267" y="3034641"/>
                  <a:pt x="48178" y="3008865"/>
                </a:cubicBezTo>
                <a:cubicBezTo>
                  <a:pt x="581" y="2957602"/>
                  <a:pt x="0" y="2877957"/>
                  <a:pt x="0" y="2877957"/>
                </a:cubicBezTo>
                <a:lnTo>
                  <a:pt x="871" y="204472"/>
                </a:lnTo>
                <a:cubicBezTo>
                  <a:pt x="871" y="204472"/>
                  <a:pt x="1161" y="167111"/>
                  <a:pt x="17704" y="126854"/>
                </a:cubicBezTo>
                <a:cubicBezTo>
                  <a:pt x="27572" y="102815"/>
                  <a:pt x="49049" y="78198"/>
                  <a:pt x="68784" y="58503"/>
                </a:cubicBezTo>
                <a:cubicBezTo>
                  <a:pt x="117252" y="9268"/>
                  <a:pt x="202870" y="0"/>
                  <a:pt x="202870" y="0"/>
                </a:cubicBezTo>
                <a:close/>
              </a:path>
            </a:pathLst>
          </a:custGeom>
          <a:noFill/>
        </p:spPr>
        <p:txBody>
          <a:bodyPr wrap="square" anchor="ctr" anchorCtr="0">
            <a:noAutofit/>
          </a:bodyPr>
          <a:lstStyle>
            <a:lvl1pPr algn="ctr">
              <a:defRPr/>
            </a:lvl1pPr>
          </a:lstStyle>
          <a:p>
            <a:endParaRPr lang="en-GB"/>
          </a:p>
        </p:txBody>
      </p:sp>
      <p:sp>
        <p:nvSpPr>
          <p:cNvPr id="11" name="Text Placeholder 13">
            <a:extLst>
              <a:ext uri="{FF2B5EF4-FFF2-40B4-BE49-F238E27FC236}">
                <a16:creationId xmlns:a16="http://schemas.microsoft.com/office/drawing/2014/main" id="{E2A1743A-BEDE-46A4-B32C-011004036D8E}"/>
              </a:ext>
            </a:extLst>
          </p:cNvPr>
          <p:cNvSpPr>
            <a:spLocks noGrp="1"/>
          </p:cNvSpPr>
          <p:nvPr>
            <p:ph type="body" sz="quarter" idx="20"/>
          </p:nvPr>
        </p:nvSpPr>
        <p:spPr>
          <a:xfrm>
            <a:off x="804863" y="1957388"/>
            <a:ext cx="4679950" cy="3919538"/>
          </a:xfrm>
        </p:spPr>
        <p:txBody>
          <a:bodyPr/>
          <a:lstStyle>
            <a:lvl1pPr>
              <a:defRPr sz="1800"/>
            </a:lvl1pPr>
            <a:lvl2pPr>
              <a:defRPr sz="18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609A6448-1C27-5442-A8E5-DDA5FE86FE7C}"/>
              </a:ext>
            </a:extLst>
          </p:cNvPr>
          <p:cNvSpPr>
            <a:spLocks noGrp="1"/>
          </p:cNvSpPr>
          <p:nvPr>
            <p:ph type="ftr" sz="quarter" idx="21"/>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336040096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ase study whi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Highly Confidential. For internal use only. Not to be reproduced or shared without permission. </a:t>
            </a:r>
          </a:p>
        </p:txBody>
      </p:sp>
      <p:sp>
        <p:nvSpPr>
          <p:cNvPr id="3" name="TextBox 2">
            <a:extLst>
              <a:ext uri="{FF2B5EF4-FFF2-40B4-BE49-F238E27FC236}">
                <a16:creationId xmlns:a16="http://schemas.microsoft.com/office/drawing/2014/main" id="{6DD417B7-6746-EA3E-7D12-47A7A4B73A5B}"/>
              </a:ext>
            </a:extLst>
          </p:cNvPr>
          <p:cNvSpPr txBox="1"/>
          <p:nvPr userDrawn="1"/>
        </p:nvSpPr>
        <p:spPr>
          <a:xfrm>
            <a:off x="615547" y="354189"/>
            <a:ext cx="889200" cy="211203"/>
          </a:xfrm>
          <a:prstGeom prst="rect">
            <a:avLst/>
          </a:prstGeom>
          <a:solidFill>
            <a:schemeClr val="bg2"/>
          </a:solidFill>
        </p:spPr>
        <p:txBody>
          <a:bodyPr wrap="square" lIns="72000" tIns="36000" rIns="72000" bIns="36000" rtlCol="0">
            <a:spAutoFit/>
          </a:bodyPr>
          <a:lstStyle/>
          <a:p>
            <a:pPr algn="l"/>
            <a:r>
              <a:rPr lang="en-GB" sz="900" b="1" spc="-20">
                <a:solidFill>
                  <a:schemeClr val="tx2"/>
                </a:solidFill>
              </a:rPr>
              <a:t>CASE STUDY</a:t>
            </a:r>
          </a:p>
        </p:txBody>
      </p:sp>
      <p:sp>
        <p:nvSpPr>
          <p:cNvPr id="8" name="Text Placeholder 7">
            <a:extLst>
              <a:ext uri="{FF2B5EF4-FFF2-40B4-BE49-F238E27FC236}">
                <a16:creationId xmlns:a16="http://schemas.microsoft.com/office/drawing/2014/main" id="{3F4C915C-B01C-C310-E33A-84B8C3D11012}"/>
              </a:ext>
            </a:extLst>
          </p:cNvPr>
          <p:cNvSpPr>
            <a:spLocks noGrp="1"/>
          </p:cNvSpPr>
          <p:nvPr>
            <p:ph type="body" sz="quarter" idx="14"/>
          </p:nvPr>
        </p:nvSpPr>
        <p:spPr>
          <a:xfrm>
            <a:off x="609599" y="635898"/>
            <a:ext cx="5778500" cy="430887"/>
          </a:xfrm>
        </p:spPr>
        <p:txBody>
          <a:bodyPr/>
          <a:lstStyle>
            <a:lvl1pPr>
              <a:defRPr sz="2800"/>
            </a:lvl1pPr>
          </a:lstStyle>
          <a:p>
            <a:pPr lvl="0"/>
            <a:r>
              <a:rPr lang="en-GB"/>
              <a:t>Click to edit Master text styles</a:t>
            </a:r>
          </a:p>
        </p:txBody>
      </p:sp>
      <p:sp>
        <p:nvSpPr>
          <p:cNvPr id="10" name="Text Placeholder 9">
            <a:extLst>
              <a:ext uri="{FF2B5EF4-FFF2-40B4-BE49-F238E27FC236}">
                <a16:creationId xmlns:a16="http://schemas.microsoft.com/office/drawing/2014/main" id="{3FAF6DB7-27AF-5595-765E-8A98FBB89A20}"/>
              </a:ext>
            </a:extLst>
          </p:cNvPr>
          <p:cNvSpPr>
            <a:spLocks noGrp="1"/>
          </p:cNvSpPr>
          <p:nvPr>
            <p:ph type="body" sz="quarter" idx="15"/>
          </p:nvPr>
        </p:nvSpPr>
        <p:spPr>
          <a:xfrm>
            <a:off x="612572" y="1065291"/>
            <a:ext cx="1784350" cy="144000"/>
          </a:xfrm>
        </p:spPr>
        <p:txBody>
          <a:bodyPr/>
          <a:lstStyle>
            <a:lvl1pPr>
              <a:defRPr sz="1050" b="0"/>
            </a:lvl1pPr>
          </a:lstStyle>
          <a:p>
            <a:pPr lvl="0"/>
            <a:r>
              <a:rPr lang="en-GB"/>
              <a:t>Click to edit Master text styles</a:t>
            </a:r>
            <a:endParaRPr lang="en-US"/>
          </a:p>
        </p:txBody>
      </p:sp>
    </p:spTree>
    <p:extLst>
      <p:ext uri="{BB962C8B-B14F-4D97-AF65-F5344CB8AC3E}">
        <p14:creationId xmlns:p14="http://schemas.microsoft.com/office/powerpoint/2010/main" val="41880062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ase study navy">
    <p:bg>
      <p:bgRef idx="1001">
        <a:schemeClr val="bg2"/>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lvl1pPr>
              <a:defRPr>
                <a:solidFill>
                  <a:schemeClr val="tx1"/>
                </a:solidFill>
              </a:defRPr>
            </a:lvl1pPr>
          </a:lstStyle>
          <a:p>
            <a:r>
              <a:rPr lang="en-GB"/>
              <a:t>Highly Confidential. For internal use only. Not to be reproduced or shared without permission. </a:t>
            </a:r>
          </a:p>
        </p:txBody>
      </p:sp>
      <p:sp>
        <p:nvSpPr>
          <p:cNvPr id="3" name="TextBox 2">
            <a:extLst>
              <a:ext uri="{FF2B5EF4-FFF2-40B4-BE49-F238E27FC236}">
                <a16:creationId xmlns:a16="http://schemas.microsoft.com/office/drawing/2014/main" id="{6DD417B7-6746-EA3E-7D12-47A7A4B73A5B}"/>
              </a:ext>
            </a:extLst>
          </p:cNvPr>
          <p:cNvSpPr txBox="1"/>
          <p:nvPr userDrawn="1"/>
        </p:nvSpPr>
        <p:spPr>
          <a:xfrm>
            <a:off x="615547" y="354189"/>
            <a:ext cx="889200" cy="211203"/>
          </a:xfrm>
          <a:prstGeom prst="rect">
            <a:avLst/>
          </a:prstGeom>
          <a:solidFill>
            <a:schemeClr val="tx2"/>
          </a:solidFill>
        </p:spPr>
        <p:txBody>
          <a:bodyPr wrap="square" lIns="72000" tIns="36000" rIns="72000" bIns="36000" rtlCol="0">
            <a:spAutoFit/>
          </a:bodyPr>
          <a:lstStyle/>
          <a:p>
            <a:pPr algn="l"/>
            <a:r>
              <a:rPr lang="en-GB" sz="900" b="1" spc="-20">
                <a:solidFill>
                  <a:schemeClr val="accent1"/>
                </a:solidFill>
              </a:rPr>
              <a:t>CASE STUDY</a:t>
            </a:r>
          </a:p>
        </p:txBody>
      </p:sp>
      <p:sp>
        <p:nvSpPr>
          <p:cNvPr id="8" name="Text Placeholder 7">
            <a:extLst>
              <a:ext uri="{FF2B5EF4-FFF2-40B4-BE49-F238E27FC236}">
                <a16:creationId xmlns:a16="http://schemas.microsoft.com/office/drawing/2014/main" id="{3F4C915C-B01C-C310-E33A-84B8C3D11012}"/>
              </a:ext>
            </a:extLst>
          </p:cNvPr>
          <p:cNvSpPr>
            <a:spLocks noGrp="1"/>
          </p:cNvSpPr>
          <p:nvPr>
            <p:ph type="body" sz="quarter" idx="14"/>
          </p:nvPr>
        </p:nvSpPr>
        <p:spPr>
          <a:xfrm>
            <a:off x="609599" y="635898"/>
            <a:ext cx="5778500" cy="430887"/>
          </a:xfrm>
        </p:spPr>
        <p:txBody>
          <a:bodyPr/>
          <a:lstStyle>
            <a:lvl1pPr>
              <a:defRPr sz="2800">
                <a:solidFill>
                  <a:schemeClr val="tx1"/>
                </a:solidFill>
              </a:defRPr>
            </a:lvl1pPr>
          </a:lstStyle>
          <a:p>
            <a:pPr lvl="0"/>
            <a:r>
              <a:rPr lang="en-GB"/>
              <a:t>Click to edit Master text styles</a:t>
            </a:r>
          </a:p>
        </p:txBody>
      </p:sp>
      <p:sp>
        <p:nvSpPr>
          <p:cNvPr id="10" name="Text Placeholder 9">
            <a:extLst>
              <a:ext uri="{FF2B5EF4-FFF2-40B4-BE49-F238E27FC236}">
                <a16:creationId xmlns:a16="http://schemas.microsoft.com/office/drawing/2014/main" id="{3FAF6DB7-27AF-5595-765E-8A98FBB89A20}"/>
              </a:ext>
            </a:extLst>
          </p:cNvPr>
          <p:cNvSpPr>
            <a:spLocks noGrp="1"/>
          </p:cNvSpPr>
          <p:nvPr>
            <p:ph type="body" sz="quarter" idx="15"/>
          </p:nvPr>
        </p:nvSpPr>
        <p:spPr>
          <a:xfrm>
            <a:off x="612572" y="1065291"/>
            <a:ext cx="1784350" cy="144000"/>
          </a:xfrm>
        </p:spPr>
        <p:txBody>
          <a:bodyPr/>
          <a:lstStyle>
            <a:lvl1pPr>
              <a:defRPr sz="1050" b="0">
                <a:solidFill>
                  <a:schemeClr val="tx1"/>
                </a:solidFill>
              </a:defRPr>
            </a:lvl1pPr>
          </a:lstStyle>
          <a:p>
            <a:pPr lvl="0"/>
            <a:r>
              <a:rPr lang="en-GB"/>
              <a:t>Click to edit Master text styles</a:t>
            </a:r>
            <a:endParaRPr lang="en-US"/>
          </a:p>
        </p:txBody>
      </p:sp>
    </p:spTree>
    <p:extLst>
      <p:ext uri="{BB962C8B-B14F-4D97-AF65-F5344CB8AC3E}">
        <p14:creationId xmlns:p14="http://schemas.microsoft.com/office/powerpoint/2010/main" val="4217297054"/>
      </p:ext>
    </p:extLst>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eam">
    <p:bg>
      <p:bgPr>
        <a:solidFill>
          <a:schemeClr val="accent1"/>
        </a:solidFill>
        <a:effectLst/>
      </p:bgPr>
    </p:bg>
    <p:spTree>
      <p:nvGrpSpPr>
        <p:cNvPr id="1" name=""/>
        <p:cNvGrpSpPr/>
        <p:nvPr/>
      </p:nvGrpSpPr>
      <p:grpSpPr>
        <a:xfrm>
          <a:off x="0" y="0"/>
          <a:ext cx="0" cy="0"/>
          <a:chOff x="0" y="0"/>
          <a:chExt cx="0" cy="0"/>
        </a:xfrm>
      </p:grpSpPr>
      <p:sp>
        <p:nvSpPr>
          <p:cNvPr id="10" name="Line 11">
            <a:extLst>
              <a:ext uri="{FF2B5EF4-FFF2-40B4-BE49-F238E27FC236}">
                <a16:creationId xmlns:a16="http://schemas.microsoft.com/office/drawing/2014/main" id="{2B9EEF14-C757-4CF8-B62A-0684DCD94BD8}"/>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Footer Placeholder 2">
            <a:extLst>
              <a:ext uri="{FF2B5EF4-FFF2-40B4-BE49-F238E27FC236}">
                <a16:creationId xmlns:a16="http://schemas.microsoft.com/office/drawing/2014/main" id="{FADC0E5D-28F7-4DB6-88AD-B3BACEB7CD62}"/>
              </a:ext>
            </a:extLst>
          </p:cNvPr>
          <p:cNvSpPr>
            <a:spLocks noGrp="1"/>
          </p:cNvSpPr>
          <p:nvPr>
            <p:ph type="ftr" sz="quarter" idx="11"/>
          </p:nvPr>
        </p:nvSpPr>
        <p:spPr/>
        <p:txBody>
          <a:bodyPr/>
          <a:lstStyle>
            <a:lvl1pPr>
              <a:defRPr>
                <a:solidFill>
                  <a:schemeClr val="bg1"/>
                </a:solidFill>
              </a:defRPr>
            </a:lvl1pPr>
          </a:lstStyle>
          <a:p>
            <a:r>
              <a:rPr lang="en-GB"/>
              <a:t>Highly Confidential. For internal use only. Not to be reproduced or shared without permission. </a:t>
            </a:r>
          </a:p>
        </p:txBody>
      </p:sp>
      <p:sp>
        <p:nvSpPr>
          <p:cNvPr id="4" name="Slide Number Placeholder 3">
            <a:extLst>
              <a:ext uri="{FF2B5EF4-FFF2-40B4-BE49-F238E27FC236}">
                <a16:creationId xmlns:a16="http://schemas.microsoft.com/office/drawing/2014/main" id="{F2D86D9D-E18F-4DC8-BFAE-48153F28A913}"/>
              </a:ext>
            </a:extLst>
          </p:cNvPr>
          <p:cNvSpPr>
            <a:spLocks noGrp="1"/>
          </p:cNvSpPr>
          <p:nvPr>
            <p:ph type="sldNum" sz="quarter" idx="12"/>
          </p:nvPr>
        </p:nvSpPr>
        <p:spPr/>
        <p:txBody>
          <a:bodyPr/>
          <a:lstStyle>
            <a:lvl1pPr>
              <a:defRPr>
                <a:solidFill>
                  <a:schemeClr val="bg1"/>
                </a:solidFill>
              </a:defRPr>
            </a:lvl1pPr>
          </a:lstStyle>
          <a:p>
            <a:fld id="{043C2FB7-9533-4568-9B8F-F5133F6949BD}" type="slidenum">
              <a:rPr lang="en-GB" smtClean="0"/>
              <a:pPr/>
              <a:t>‹#›</a:t>
            </a:fld>
            <a:endParaRPr lang="en-GB"/>
          </a:p>
        </p:txBody>
      </p:sp>
      <p:sp>
        <p:nvSpPr>
          <p:cNvPr id="27" name="Picture Placeholder 4">
            <a:extLst>
              <a:ext uri="{FF2B5EF4-FFF2-40B4-BE49-F238E27FC236}">
                <a16:creationId xmlns:a16="http://schemas.microsoft.com/office/drawing/2014/main" id="{E066600E-939A-CB48-9115-9D8DCA1AB94E}"/>
              </a:ext>
            </a:extLst>
          </p:cNvPr>
          <p:cNvSpPr>
            <a:spLocks noGrp="1"/>
          </p:cNvSpPr>
          <p:nvPr>
            <p:ph type="pic" sz="quarter" idx="24"/>
          </p:nvPr>
        </p:nvSpPr>
        <p:spPr>
          <a:xfrm>
            <a:off x="847022" y="1700212"/>
            <a:ext cx="2299581" cy="1238251"/>
          </a:xfrm>
          <a:ln>
            <a:noFill/>
          </a:ln>
        </p:spPr>
        <p:txBody>
          <a:bodyPr/>
          <a:lstStyle/>
          <a:p>
            <a:endParaRPr lang="en-US"/>
          </a:p>
        </p:txBody>
      </p:sp>
      <p:sp>
        <p:nvSpPr>
          <p:cNvPr id="29" name="Line 11">
            <a:extLst>
              <a:ext uri="{FF2B5EF4-FFF2-40B4-BE49-F238E27FC236}">
                <a16:creationId xmlns:a16="http://schemas.microsoft.com/office/drawing/2014/main" id="{E3603901-88B3-6D41-91E3-78471E3AA733}"/>
              </a:ext>
            </a:extLst>
          </p:cNvPr>
          <p:cNvSpPr>
            <a:spLocks noChangeShapeType="1"/>
          </p:cNvSpPr>
          <p:nvPr userDrawn="1"/>
        </p:nvSpPr>
        <p:spPr bwMode="auto">
          <a:xfrm>
            <a:off x="804863"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Text Placeholder 7">
            <a:extLst>
              <a:ext uri="{FF2B5EF4-FFF2-40B4-BE49-F238E27FC236}">
                <a16:creationId xmlns:a16="http://schemas.microsoft.com/office/drawing/2014/main" id="{E6A98B71-B551-8946-A3A9-E65F4E31D3C3}"/>
              </a:ext>
            </a:extLst>
          </p:cNvPr>
          <p:cNvSpPr>
            <a:spLocks noGrp="1"/>
          </p:cNvSpPr>
          <p:nvPr>
            <p:ph type="body" sz="quarter" idx="25"/>
          </p:nvPr>
        </p:nvSpPr>
        <p:spPr>
          <a:xfrm>
            <a:off x="847022" y="3024305"/>
            <a:ext cx="2299575"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40" name="Picture Placeholder 4">
            <a:extLst>
              <a:ext uri="{FF2B5EF4-FFF2-40B4-BE49-F238E27FC236}">
                <a16:creationId xmlns:a16="http://schemas.microsoft.com/office/drawing/2014/main" id="{C365E4FB-00BD-B543-8668-906C4EBC1574}"/>
              </a:ext>
            </a:extLst>
          </p:cNvPr>
          <p:cNvSpPr>
            <a:spLocks noGrp="1"/>
          </p:cNvSpPr>
          <p:nvPr>
            <p:ph type="pic" sz="quarter" idx="26"/>
          </p:nvPr>
        </p:nvSpPr>
        <p:spPr>
          <a:xfrm>
            <a:off x="3565593" y="1700212"/>
            <a:ext cx="2196216" cy="1238251"/>
          </a:xfrm>
          <a:ln>
            <a:noFill/>
          </a:ln>
        </p:spPr>
        <p:txBody>
          <a:bodyPr/>
          <a:lstStyle/>
          <a:p>
            <a:endParaRPr lang="en-US"/>
          </a:p>
        </p:txBody>
      </p:sp>
      <p:sp>
        <p:nvSpPr>
          <p:cNvPr id="42" name="Text Placeholder 7">
            <a:extLst>
              <a:ext uri="{FF2B5EF4-FFF2-40B4-BE49-F238E27FC236}">
                <a16:creationId xmlns:a16="http://schemas.microsoft.com/office/drawing/2014/main" id="{682D7E17-5CD1-3D4C-BA72-F233B6FB01BD}"/>
              </a:ext>
            </a:extLst>
          </p:cNvPr>
          <p:cNvSpPr>
            <a:spLocks noGrp="1"/>
          </p:cNvSpPr>
          <p:nvPr>
            <p:ph type="body" sz="quarter" idx="27"/>
          </p:nvPr>
        </p:nvSpPr>
        <p:spPr>
          <a:xfrm>
            <a:off x="3564761" y="3024306"/>
            <a:ext cx="2196207" cy="588670"/>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43" name="Picture Placeholder 4">
            <a:extLst>
              <a:ext uri="{FF2B5EF4-FFF2-40B4-BE49-F238E27FC236}">
                <a16:creationId xmlns:a16="http://schemas.microsoft.com/office/drawing/2014/main" id="{149E4D09-3A7A-3B41-910D-A63B2230823A}"/>
              </a:ext>
            </a:extLst>
          </p:cNvPr>
          <p:cNvSpPr>
            <a:spLocks noGrp="1"/>
          </p:cNvSpPr>
          <p:nvPr>
            <p:ph type="pic" sz="quarter" idx="28"/>
          </p:nvPr>
        </p:nvSpPr>
        <p:spPr>
          <a:xfrm>
            <a:off x="6180799" y="1700212"/>
            <a:ext cx="2196216" cy="1238251"/>
          </a:xfrm>
          <a:ln>
            <a:noFill/>
          </a:ln>
        </p:spPr>
        <p:txBody>
          <a:bodyPr/>
          <a:lstStyle/>
          <a:p>
            <a:endParaRPr lang="en-US"/>
          </a:p>
        </p:txBody>
      </p:sp>
      <p:sp>
        <p:nvSpPr>
          <p:cNvPr id="45" name="Text Placeholder 7">
            <a:extLst>
              <a:ext uri="{FF2B5EF4-FFF2-40B4-BE49-F238E27FC236}">
                <a16:creationId xmlns:a16="http://schemas.microsoft.com/office/drawing/2014/main" id="{C77FD0B3-3E1F-174E-AF73-8E99C37B22BA}"/>
              </a:ext>
            </a:extLst>
          </p:cNvPr>
          <p:cNvSpPr>
            <a:spLocks noGrp="1"/>
          </p:cNvSpPr>
          <p:nvPr>
            <p:ph type="body" sz="quarter" idx="29"/>
          </p:nvPr>
        </p:nvSpPr>
        <p:spPr>
          <a:xfrm>
            <a:off x="6180798" y="3024305"/>
            <a:ext cx="2196211"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49" name="Picture Placeholder 4">
            <a:extLst>
              <a:ext uri="{FF2B5EF4-FFF2-40B4-BE49-F238E27FC236}">
                <a16:creationId xmlns:a16="http://schemas.microsoft.com/office/drawing/2014/main" id="{0827B651-8E5A-CF45-A073-5FFA181D17A6}"/>
              </a:ext>
            </a:extLst>
          </p:cNvPr>
          <p:cNvSpPr>
            <a:spLocks noGrp="1"/>
          </p:cNvSpPr>
          <p:nvPr>
            <p:ph type="pic" sz="quarter" idx="30"/>
          </p:nvPr>
        </p:nvSpPr>
        <p:spPr>
          <a:xfrm>
            <a:off x="8796006" y="1700212"/>
            <a:ext cx="2196216" cy="1238251"/>
          </a:xfrm>
          <a:ln>
            <a:noFill/>
          </a:ln>
        </p:spPr>
        <p:txBody>
          <a:bodyPr/>
          <a:lstStyle/>
          <a:p>
            <a:endParaRPr lang="en-US"/>
          </a:p>
        </p:txBody>
      </p:sp>
      <p:sp>
        <p:nvSpPr>
          <p:cNvPr id="51" name="Text Placeholder 7">
            <a:extLst>
              <a:ext uri="{FF2B5EF4-FFF2-40B4-BE49-F238E27FC236}">
                <a16:creationId xmlns:a16="http://schemas.microsoft.com/office/drawing/2014/main" id="{14A01BA4-99E0-A24D-9ED9-B4D76E4E4B87}"/>
              </a:ext>
            </a:extLst>
          </p:cNvPr>
          <p:cNvSpPr>
            <a:spLocks noGrp="1"/>
          </p:cNvSpPr>
          <p:nvPr>
            <p:ph type="body" sz="quarter" idx="31"/>
          </p:nvPr>
        </p:nvSpPr>
        <p:spPr>
          <a:xfrm>
            <a:off x="8796005" y="3024305"/>
            <a:ext cx="2193569" cy="588671"/>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55" name="Line 11">
            <a:extLst>
              <a:ext uri="{FF2B5EF4-FFF2-40B4-BE49-F238E27FC236}">
                <a16:creationId xmlns:a16="http://schemas.microsoft.com/office/drawing/2014/main" id="{A51CFC14-A144-0843-94C8-B91234B640CC}"/>
              </a:ext>
            </a:extLst>
          </p:cNvPr>
          <p:cNvSpPr>
            <a:spLocks noChangeShapeType="1"/>
          </p:cNvSpPr>
          <p:nvPr userDrawn="1"/>
        </p:nvSpPr>
        <p:spPr bwMode="auto">
          <a:xfrm>
            <a:off x="3524102"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7" name="Line 11">
            <a:extLst>
              <a:ext uri="{FF2B5EF4-FFF2-40B4-BE49-F238E27FC236}">
                <a16:creationId xmlns:a16="http://schemas.microsoft.com/office/drawing/2014/main" id="{810F5AE5-18D3-AB4A-A9DD-7FC4555B8E89}"/>
              </a:ext>
            </a:extLst>
          </p:cNvPr>
          <p:cNvSpPr>
            <a:spLocks noChangeShapeType="1"/>
          </p:cNvSpPr>
          <p:nvPr userDrawn="1"/>
        </p:nvSpPr>
        <p:spPr bwMode="auto">
          <a:xfrm>
            <a:off x="6142471"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8" name="Line 11">
            <a:extLst>
              <a:ext uri="{FF2B5EF4-FFF2-40B4-BE49-F238E27FC236}">
                <a16:creationId xmlns:a16="http://schemas.microsoft.com/office/drawing/2014/main" id="{1D09F6FF-CD9D-8B40-87F1-9AC44C3B142D}"/>
              </a:ext>
            </a:extLst>
          </p:cNvPr>
          <p:cNvSpPr>
            <a:spLocks noChangeShapeType="1"/>
          </p:cNvSpPr>
          <p:nvPr userDrawn="1"/>
        </p:nvSpPr>
        <p:spPr bwMode="auto">
          <a:xfrm>
            <a:off x="8755042"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0" name="Picture Placeholder 4">
            <a:extLst>
              <a:ext uri="{FF2B5EF4-FFF2-40B4-BE49-F238E27FC236}">
                <a16:creationId xmlns:a16="http://schemas.microsoft.com/office/drawing/2014/main" id="{0DC62333-2F23-CB4A-AD58-B45F99C47B46}"/>
              </a:ext>
            </a:extLst>
          </p:cNvPr>
          <p:cNvSpPr>
            <a:spLocks noGrp="1"/>
          </p:cNvSpPr>
          <p:nvPr>
            <p:ph type="pic" sz="quarter" idx="32"/>
          </p:nvPr>
        </p:nvSpPr>
        <p:spPr>
          <a:xfrm>
            <a:off x="847022" y="3934126"/>
            <a:ext cx="2299581" cy="1238251"/>
          </a:xfrm>
          <a:ln>
            <a:noFill/>
          </a:ln>
        </p:spPr>
        <p:txBody>
          <a:bodyPr/>
          <a:lstStyle/>
          <a:p>
            <a:endParaRPr lang="en-US"/>
          </a:p>
        </p:txBody>
      </p:sp>
      <p:sp>
        <p:nvSpPr>
          <p:cNvPr id="61" name="Line 11">
            <a:extLst>
              <a:ext uri="{FF2B5EF4-FFF2-40B4-BE49-F238E27FC236}">
                <a16:creationId xmlns:a16="http://schemas.microsoft.com/office/drawing/2014/main" id="{56D7D260-7F88-F24D-81DD-49E1A567D954}"/>
              </a:ext>
            </a:extLst>
          </p:cNvPr>
          <p:cNvSpPr>
            <a:spLocks noChangeShapeType="1"/>
          </p:cNvSpPr>
          <p:nvPr userDrawn="1"/>
        </p:nvSpPr>
        <p:spPr bwMode="auto">
          <a:xfrm>
            <a:off x="804863"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 name="Text Placeholder 7">
            <a:extLst>
              <a:ext uri="{FF2B5EF4-FFF2-40B4-BE49-F238E27FC236}">
                <a16:creationId xmlns:a16="http://schemas.microsoft.com/office/drawing/2014/main" id="{D108D62E-BF57-5340-B55A-6A1B28CA64D5}"/>
              </a:ext>
            </a:extLst>
          </p:cNvPr>
          <p:cNvSpPr>
            <a:spLocks noGrp="1"/>
          </p:cNvSpPr>
          <p:nvPr>
            <p:ph type="body" sz="quarter" idx="33"/>
          </p:nvPr>
        </p:nvSpPr>
        <p:spPr>
          <a:xfrm>
            <a:off x="847022" y="5258219"/>
            <a:ext cx="2299575"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64" name="Picture Placeholder 4">
            <a:extLst>
              <a:ext uri="{FF2B5EF4-FFF2-40B4-BE49-F238E27FC236}">
                <a16:creationId xmlns:a16="http://schemas.microsoft.com/office/drawing/2014/main" id="{0B675CE7-0A1F-3E41-A9A6-D9029EB8F565}"/>
              </a:ext>
            </a:extLst>
          </p:cNvPr>
          <p:cNvSpPr>
            <a:spLocks noGrp="1"/>
          </p:cNvSpPr>
          <p:nvPr>
            <p:ph type="pic" sz="quarter" idx="34"/>
          </p:nvPr>
        </p:nvSpPr>
        <p:spPr>
          <a:xfrm>
            <a:off x="3565593" y="3934126"/>
            <a:ext cx="2196216" cy="1238251"/>
          </a:xfrm>
          <a:ln>
            <a:noFill/>
          </a:ln>
        </p:spPr>
        <p:txBody>
          <a:bodyPr/>
          <a:lstStyle/>
          <a:p>
            <a:endParaRPr lang="en-US"/>
          </a:p>
        </p:txBody>
      </p:sp>
      <p:sp>
        <p:nvSpPr>
          <p:cNvPr id="70" name="Text Placeholder 7">
            <a:extLst>
              <a:ext uri="{FF2B5EF4-FFF2-40B4-BE49-F238E27FC236}">
                <a16:creationId xmlns:a16="http://schemas.microsoft.com/office/drawing/2014/main" id="{EBA9547A-ED7A-5340-8FD5-C0DBE14779CD}"/>
              </a:ext>
            </a:extLst>
          </p:cNvPr>
          <p:cNvSpPr>
            <a:spLocks noGrp="1"/>
          </p:cNvSpPr>
          <p:nvPr>
            <p:ph type="body" sz="quarter" idx="35"/>
          </p:nvPr>
        </p:nvSpPr>
        <p:spPr>
          <a:xfrm>
            <a:off x="3564761" y="5258220"/>
            <a:ext cx="2196207" cy="588670"/>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71" name="Picture Placeholder 4">
            <a:extLst>
              <a:ext uri="{FF2B5EF4-FFF2-40B4-BE49-F238E27FC236}">
                <a16:creationId xmlns:a16="http://schemas.microsoft.com/office/drawing/2014/main" id="{016813A8-A11E-D442-BBF1-06DA78848D58}"/>
              </a:ext>
            </a:extLst>
          </p:cNvPr>
          <p:cNvSpPr>
            <a:spLocks noGrp="1"/>
          </p:cNvSpPr>
          <p:nvPr>
            <p:ph type="pic" sz="quarter" idx="36"/>
          </p:nvPr>
        </p:nvSpPr>
        <p:spPr>
          <a:xfrm>
            <a:off x="6180799" y="3934126"/>
            <a:ext cx="2196216" cy="1238251"/>
          </a:xfrm>
          <a:ln>
            <a:noFill/>
          </a:ln>
        </p:spPr>
        <p:txBody>
          <a:bodyPr/>
          <a:lstStyle/>
          <a:p>
            <a:endParaRPr lang="en-US"/>
          </a:p>
        </p:txBody>
      </p:sp>
      <p:sp>
        <p:nvSpPr>
          <p:cNvPr id="72" name="Text Placeholder 7">
            <a:extLst>
              <a:ext uri="{FF2B5EF4-FFF2-40B4-BE49-F238E27FC236}">
                <a16:creationId xmlns:a16="http://schemas.microsoft.com/office/drawing/2014/main" id="{B12AB741-E521-8F48-98F2-945062B3BC61}"/>
              </a:ext>
            </a:extLst>
          </p:cNvPr>
          <p:cNvSpPr>
            <a:spLocks noGrp="1"/>
          </p:cNvSpPr>
          <p:nvPr>
            <p:ph type="body" sz="quarter" idx="37"/>
          </p:nvPr>
        </p:nvSpPr>
        <p:spPr>
          <a:xfrm>
            <a:off x="6180798" y="5258219"/>
            <a:ext cx="2196211"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73" name="Picture Placeholder 4">
            <a:extLst>
              <a:ext uri="{FF2B5EF4-FFF2-40B4-BE49-F238E27FC236}">
                <a16:creationId xmlns:a16="http://schemas.microsoft.com/office/drawing/2014/main" id="{A0417BCC-FA3D-5F4F-BC71-E879BD975FD0}"/>
              </a:ext>
            </a:extLst>
          </p:cNvPr>
          <p:cNvSpPr>
            <a:spLocks noGrp="1"/>
          </p:cNvSpPr>
          <p:nvPr>
            <p:ph type="pic" sz="quarter" idx="38"/>
          </p:nvPr>
        </p:nvSpPr>
        <p:spPr>
          <a:xfrm>
            <a:off x="8796006" y="3934126"/>
            <a:ext cx="2196216" cy="1238251"/>
          </a:xfrm>
          <a:ln>
            <a:noFill/>
          </a:ln>
        </p:spPr>
        <p:txBody>
          <a:bodyPr/>
          <a:lstStyle/>
          <a:p>
            <a:endParaRPr lang="en-US"/>
          </a:p>
        </p:txBody>
      </p:sp>
      <p:sp>
        <p:nvSpPr>
          <p:cNvPr id="74" name="Text Placeholder 7">
            <a:extLst>
              <a:ext uri="{FF2B5EF4-FFF2-40B4-BE49-F238E27FC236}">
                <a16:creationId xmlns:a16="http://schemas.microsoft.com/office/drawing/2014/main" id="{4920F1BA-12C9-D24A-81BA-BED87C692A20}"/>
              </a:ext>
            </a:extLst>
          </p:cNvPr>
          <p:cNvSpPr>
            <a:spLocks noGrp="1"/>
          </p:cNvSpPr>
          <p:nvPr>
            <p:ph type="body" sz="quarter" idx="39"/>
          </p:nvPr>
        </p:nvSpPr>
        <p:spPr>
          <a:xfrm>
            <a:off x="8796005" y="5258219"/>
            <a:ext cx="2193569" cy="588671"/>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75" name="Line 11">
            <a:extLst>
              <a:ext uri="{FF2B5EF4-FFF2-40B4-BE49-F238E27FC236}">
                <a16:creationId xmlns:a16="http://schemas.microsoft.com/office/drawing/2014/main" id="{B3738E01-9557-2349-9B60-4B2A5E5C1951}"/>
              </a:ext>
            </a:extLst>
          </p:cNvPr>
          <p:cNvSpPr>
            <a:spLocks noChangeShapeType="1"/>
          </p:cNvSpPr>
          <p:nvPr userDrawn="1"/>
        </p:nvSpPr>
        <p:spPr bwMode="auto">
          <a:xfrm>
            <a:off x="3524102"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6" name="Line 11">
            <a:extLst>
              <a:ext uri="{FF2B5EF4-FFF2-40B4-BE49-F238E27FC236}">
                <a16:creationId xmlns:a16="http://schemas.microsoft.com/office/drawing/2014/main" id="{929833FE-6D83-C249-93F3-F28BC2EFB977}"/>
              </a:ext>
            </a:extLst>
          </p:cNvPr>
          <p:cNvSpPr>
            <a:spLocks noChangeShapeType="1"/>
          </p:cNvSpPr>
          <p:nvPr userDrawn="1"/>
        </p:nvSpPr>
        <p:spPr bwMode="auto">
          <a:xfrm>
            <a:off x="6142471"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7" name="Line 11">
            <a:extLst>
              <a:ext uri="{FF2B5EF4-FFF2-40B4-BE49-F238E27FC236}">
                <a16:creationId xmlns:a16="http://schemas.microsoft.com/office/drawing/2014/main" id="{0650F398-20BD-1144-AA4F-B66967418DE6}"/>
              </a:ext>
            </a:extLst>
          </p:cNvPr>
          <p:cNvSpPr>
            <a:spLocks noChangeShapeType="1"/>
          </p:cNvSpPr>
          <p:nvPr userDrawn="1"/>
        </p:nvSpPr>
        <p:spPr bwMode="auto">
          <a:xfrm>
            <a:off x="8755042"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11">
            <a:extLst>
              <a:ext uri="{FF2B5EF4-FFF2-40B4-BE49-F238E27FC236}">
                <a16:creationId xmlns:a16="http://schemas.microsoft.com/office/drawing/2014/main" id="{C5FB2416-6654-4247-9BB1-1D9A525D87A6}"/>
              </a:ext>
            </a:extLst>
          </p:cNvPr>
          <p:cNvSpPr>
            <a:spLocks noChangeShapeType="1"/>
          </p:cNvSpPr>
          <p:nvPr userDrawn="1"/>
        </p:nvSpPr>
        <p:spPr bwMode="auto">
          <a:xfrm>
            <a:off x="609600" y="0"/>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itle 15">
            <a:extLst>
              <a:ext uri="{FF2B5EF4-FFF2-40B4-BE49-F238E27FC236}">
                <a16:creationId xmlns:a16="http://schemas.microsoft.com/office/drawing/2014/main" id="{9F61E121-AEAC-6CF8-C13E-D0BD51D29B6E}"/>
              </a:ext>
            </a:extLst>
          </p:cNvPr>
          <p:cNvSpPr>
            <a:spLocks noGrp="1"/>
          </p:cNvSpPr>
          <p:nvPr>
            <p:ph type="title"/>
          </p:nvPr>
        </p:nvSpPr>
        <p:spPr>
          <a:xfrm>
            <a:off x="807269" y="239083"/>
            <a:ext cx="10580059" cy="755904"/>
          </a:xfrm>
        </p:spPr>
        <p:txBody>
          <a:bodyPr/>
          <a:lstStyle>
            <a:lvl1pPr>
              <a:defRPr>
                <a:solidFill>
                  <a:schemeClr val="bg1"/>
                </a:solidFill>
              </a:defRPr>
            </a:lvl1pPr>
          </a:lstStyle>
          <a:p>
            <a:r>
              <a:rPr lang="en-US"/>
              <a:t>Click to edit Master title style</a:t>
            </a:r>
            <a:endParaRPr lang="en-GB"/>
          </a:p>
        </p:txBody>
      </p:sp>
      <p:sp>
        <p:nvSpPr>
          <p:cNvPr id="12" name="Text Placeholder 2">
            <a:extLst>
              <a:ext uri="{FF2B5EF4-FFF2-40B4-BE49-F238E27FC236}">
                <a16:creationId xmlns:a16="http://schemas.microsoft.com/office/drawing/2014/main" id="{FF445923-BEDD-144D-D782-30E28EEF54A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4056717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 photo numbered 1">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3ABB0B-A663-C243-B50E-25A59C296A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55" y="-1"/>
            <a:ext cx="10362618" cy="6858001"/>
          </a:xfrm>
          <a:prstGeom prst="rect">
            <a:avLst/>
          </a:prstGeom>
        </p:spPr>
      </p:pic>
      <p:sp>
        <p:nvSpPr>
          <p:cNvPr id="3" name="Rectangle 2">
            <a:extLst>
              <a:ext uri="{FF2B5EF4-FFF2-40B4-BE49-F238E27FC236}">
                <a16:creationId xmlns:a16="http://schemas.microsoft.com/office/drawing/2014/main" id="{74FD39F8-4A55-7B40-97D6-7A7B3A621135}"/>
              </a:ext>
            </a:extLst>
          </p:cNvPr>
          <p:cNvSpPr/>
          <p:nvPr userDrawn="1"/>
        </p:nvSpPr>
        <p:spPr>
          <a:xfrm>
            <a:off x="10329863" y="0"/>
            <a:ext cx="18621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0"/>
            <a:ext cx="0" cy="685800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939088" y="0"/>
            <a:ext cx="0" cy="6909868"/>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Content Placeholder 9">
            <a:extLst>
              <a:ext uri="{FF2B5EF4-FFF2-40B4-BE49-F238E27FC236}">
                <a16:creationId xmlns:a16="http://schemas.microsoft.com/office/drawing/2014/main" id="{59B7A985-F69A-674A-B4C6-706C26C84266}"/>
              </a:ext>
            </a:extLst>
          </p:cNvPr>
          <p:cNvSpPr>
            <a:spLocks noGrp="1"/>
          </p:cNvSpPr>
          <p:nvPr>
            <p:ph sz="quarter" idx="10" hasCustomPrompt="1"/>
          </p:nvPr>
        </p:nvSpPr>
        <p:spPr>
          <a:xfrm>
            <a:off x="10444163" y="100013"/>
            <a:ext cx="1614487" cy="6629400"/>
          </a:xfrm>
        </p:spPr>
        <p:txBody>
          <a:bodyPr/>
          <a:lstStyle>
            <a:lvl1pPr algn="ctr">
              <a:defRPr sz="8000">
                <a:solidFill>
                  <a:schemeClr val="bg2"/>
                </a:solidFill>
              </a:defRPr>
            </a:lvl1pPr>
            <a:lvl2pPr algn="ctr">
              <a:defRPr sz="8000">
                <a:solidFill>
                  <a:schemeClr val="bg2"/>
                </a:solidFill>
              </a:defRPr>
            </a:lvl2pPr>
            <a:lvl3pPr algn="ctr">
              <a:defRPr sz="8000">
                <a:solidFill>
                  <a:schemeClr val="bg2"/>
                </a:solidFill>
              </a:defRPr>
            </a:lvl3pPr>
            <a:lvl4pPr algn="ctr">
              <a:defRPr sz="8000">
                <a:solidFill>
                  <a:schemeClr val="bg2"/>
                </a:solidFill>
              </a:defRPr>
            </a:lvl4pPr>
            <a:lvl5pPr algn="ctr">
              <a:defRPr sz="8000">
                <a:solidFill>
                  <a:schemeClr val="bg2"/>
                </a:solidFill>
              </a:defRPr>
            </a:lvl5pPr>
          </a:lstStyle>
          <a:p>
            <a:pPr lvl="0"/>
            <a:r>
              <a:rPr lang="en-GB"/>
              <a:t>03</a:t>
            </a:r>
            <a:endParaRPr lang="en-US"/>
          </a:p>
        </p:txBody>
      </p:sp>
    </p:spTree>
    <p:extLst>
      <p:ext uri="{BB962C8B-B14F-4D97-AF65-F5344CB8AC3E}">
        <p14:creationId xmlns:p14="http://schemas.microsoft.com/office/powerpoint/2010/main" val="23179947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5"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 photo numbered 2">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CFD690-7D07-A740-9310-2B1AEDB35F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0373" y="0"/>
            <a:ext cx="10524529" cy="6858000"/>
          </a:xfrm>
          <a:prstGeom prst="rect">
            <a:avLst/>
          </a:prstGeom>
        </p:spPr>
      </p:pic>
      <p:sp>
        <p:nvSpPr>
          <p:cNvPr id="3" name="Rectangle 2">
            <a:extLst>
              <a:ext uri="{FF2B5EF4-FFF2-40B4-BE49-F238E27FC236}">
                <a16:creationId xmlns:a16="http://schemas.microsoft.com/office/drawing/2014/main" id="{74FD39F8-4A55-7B40-97D6-7A7B3A621135}"/>
              </a:ext>
            </a:extLst>
          </p:cNvPr>
          <p:cNvSpPr/>
          <p:nvPr userDrawn="1"/>
        </p:nvSpPr>
        <p:spPr>
          <a:xfrm>
            <a:off x="10329863" y="0"/>
            <a:ext cx="18621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0"/>
            <a:ext cx="0" cy="685800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569437" y="0"/>
            <a:ext cx="0" cy="6909868"/>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Content Placeholder 9">
            <a:extLst>
              <a:ext uri="{FF2B5EF4-FFF2-40B4-BE49-F238E27FC236}">
                <a16:creationId xmlns:a16="http://schemas.microsoft.com/office/drawing/2014/main" id="{59B7A985-F69A-674A-B4C6-706C26C84266}"/>
              </a:ext>
            </a:extLst>
          </p:cNvPr>
          <p:cNvSpPr>
            <a:spLocks noGrp="1"/>
          </p:cNvSpPr>
          <p:nvPr>
            <p:ph sz="quarter" idx="10" hasCustomPrompt="1"/>
          </p:nvPr>
        </p:nvSpPr>
        <p:spPr>
          <a:xfrm>
            <a:off x="10444163" y="100013"/>
            <a:ext cx="1614487" cy="6629400"/>
          </a:xfrm>
        </p:spPr>
        <p:txBody>
          <a:bodyPr/>
          <a:lstStyle>
            <a:lvl1pPr algn="ctr">
              <a:defRPr sz="8000">
                <a:solidFill>
                  <a:schemeClr val="bg2"/>
                </a:solidFill>
              </a:defRPr>
            </a:lvl1pPr>
            <a:lvl2pPr algn="ctr">
              <a:defRPr sz="8000">
                <a:solidFill>
                  <a:schemeClr val="bg2"/>
                </a:solidFill>
              </a:defRPr>
            </a:lvl2pPr>
            <a:lvl3pPr algn="ctr">
              <a:defRPr sz="8000">
                <a:solidFill>
                  <a:schemeClr val="bg2"/>
                </a:solidFill>
              </a:defRPr>
            </a:lvl3pPr>
            <a:lvl4pPr algn="ctr">
              <a:defRPr sz="8000">
                <a:solidFill>
                  <a:schemeClr val="bg2"/>
                </a:solidFill>
              </a:defRPr>
            </a:lvl4pPr>
            <a:lvl5pPr algn="ctr">
              <a:defRPr sz="8000">
                <a:solidFill>
                  <a:schemeClr val="bg2"/>
                </a:solidFill>
              </a:defRPr>
            </a:lvl5pPr>
          </a:lstStyle>
          <a:p>
            <a:pPr lvl="0"/>
            <a:r>
              <a:rPr lang="en-GB"/>
              <a:t>03</a:t>
            </a:r>
            <a:endParaRPr lang="en-US"/>
          </a:p>
        </p:txBody>
      </p:sp>
    </p:spTree>
    <p:extLst>
      <p:ext uri="{BB962C8B-B14F-4D97-AF65-F5344CB8AC3E}">
        <p14:creationId xmlns:p14="http://schemas.microsoft.com/office/powerpoint/2010/main" val="23059208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5"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ivider photo numbered 3">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1299FD-FB5F-CF42-9998-B8D5ED3B077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726" y="0"/>
            <a:ext cx="10454889" cy="6858000"/>
          </a:xfrm>
          <a:prstGeom prst="rect">
            <a:avLst/>
          </a:prstGeom>
        </p:spPr>
      </p:pic>
      <p:sp>
        <p:nvSpPr>
          <p:cNvPr id="3" name="Rectangle 2">
            <a:extLst>
              <a:ext uri="{FF2B5EF4-FFF2-40B4-BE49-F238E27FC236}">
                <a16:creationId xmlns:a16="http://schemas.microsoft.com/office/drawing/2014/main" id="{74FD39F8-4A55-7B40-97D6-7A7B3A621135}"/>
              </a:ext>
            </a:extLst>
          </p:cNvPr>
          <p:cNvSpPr/>
          <p:nvPr userDrawn="1"/>
        </p:nvSpPr>
        <p:spPr>
          <a:xfrm>
            <a:off x="10329863" y="0"/>
            <a:ext cx="18621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0"/>
            <a:ext cx="0" cy="685800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569437" y="0"/>
            <a:ext cx="0" cy="6909868"/>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Content Placeholder 9">
            <a:extLst>
              <a:ext uri="{FF2B5EF4-FFF2-40B4-BE49-F238E27FC236}">
                <a16:creationId xmlns:a16="http://schemas.microsoft.com/office/drawing/2014/main" id="{59B7A985-F69A-674A-B4C6-706C26C84266}"/>
              </a:ext>
            </a:extLst>
          </p:cNvPr>
          <p:cNvSpPr>
            <a:spLocks noGrp="1"/>
          </p:cNvSpPr>
          <p:nvPr>
            <p:ph sz="quarter" idx="10" hasCustomPrompt="1"/>
          </p:nvPr>
        </p:nvSpPr>
        <p:spPr>
          <a:xfrm>
            <a:off x="10444163" y="100013"/>
            <a:ext cx="1614487" cy="6629400"/>
          </a:xfrm>
        </p:spPr>
        <p:txBody>
          <a:bodyPr/>
          <a:lstStyle>
            <a:lvl1pPr algn="ctr">
              <a:defRPr sz="8000">
                <a:solidFill>
                  <a:schemeClr val="bg2"/>
                </a:solidFill>
              </a:defRPr>
            </a:lvl1pPr>
            <a:lvl2pPr algn="ctr">
              <a:defRPr sz="8000">
                <a:solidFill>
                  <a:schemeClr val="bg2"/>
                </a:solidFill>
              </a:defRPr>
            </a:lvl2pPr>
            <a:lvl3pPr algn="ctr">
              <a:defRPr sz="8000">
                <a:solidFill>
                  <a:schemeClr val="bg2"/>
                </a:solidFill>
              </a:defRPr>
            </a:lvl3pPr>
            <a:lvl4pPr algn="ctr">
              <a:defRPr sz="8000">
                <a:solidFill>
                  <a:schemeClr val="bg2"/>
                </a:solidFill>
              </a:defRPr>
            </a:lvl4pPr>
            <a:lvl5pPr algn="ctr">
              <a:defRPr sz="8000">
                <a:solidFill>
                  <a:schemeClr val="bg2"/>
                </a:solidFill>
              </a:defRPr>
            </a:lvl5pPr>
          </a:lstStyle>
          <a:p>
            <a:pPr lvl="0"/>
            <a:r>
              <a:rPr lang="en-GB"/>
              <a:t>03</a:t>
            </a:r>
            <a:endParaRPr lang="en-US"/>
          </a:p>
        </p:txBody>
      </p:sp>
    </p:spTree>
    <p:extLst>
      <p:ext uri="{BB962C8B-B14F-4D97-AF65-F5344CB8AC3E}">
        <p14:creationId xmlns:p14="http://schemas.microsoft.com/office/powerpoint/2010/main" val="40345300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5"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ivider calibration navy">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1"/>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tx2"/>
          </a:solidFill>
        </p:spPr>
        <p:txBody>
          <a:bodyPr lIns="108000" tIns="108000" rIns="108000" bIns="108000"/>
          <a:lstStyle>
            <a:lvl1pPr marL="0" indent="0">
              <a:lnSpc>
                <a:spcPct val="90000"/>
              </a:lnSpc>
              <a:spcBef>
                <a:spcPts val="0"/>
              </a:spcBef>
              <a:buNone/>
              <a:defRPr sz="1400" b="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C7135BE7-5B33-4FEE-BF40-9AEB34A6B59E}"/>
              </a:ext>
            </a:extLst>
          </p:cNvPr>
          <p:cNvSpPr>
            <a:spLocks noGrp="1"/>
          </p:cNvSpPr>
          <p:nvPr>
            <p:ph type="ftr" sz="quarter" idx="11"/>
          </p:nvPr>
        </p:nvSpPr>
        <p:spPr/>
        <p:txBody>
          <a:bodyPr/>
          <a:lstStyle>
            <a:lvl1pPr>
              <a:defRPr>
                <a:solidFill>
                  <a:schemeClr val="tx1"/>
                </a:solidFill>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58E88BC-7D00-4BBC-AB50-8C394D7266DD}"/>
              </a:ext>
            </a:extLst>
          </p:cNvPr>
          <p:cNvSpPr>
            <a:spLocks noGrp="1"/>
          </p:cNvSpPr>
          <p:nvPr>
            <p:ph type="sldNum" sz="quarter" idx="12"/>
          </p:nvPr>
        </p:nvSpPr>
        <p:spPr/>
        <p:txBody>
          <a:bodyPr/>
          <a:lstStyle>
            <a:lvl1pPr>
              <a:defRPr>
                <a:solidFill>
                  <a:schemeClr val="tx1"/>
                </a:solidFill>
              </a:defRPr>
            </a:lvl1pPr>
          </a:lstStyle>
          <a:p>
            <a:fld id="{043C2FB7-9533-4568-9B8F-F5133F6949BD}" type="slidenum">
              <a:rPr lang="en-GB" smtClean="0"/>
              <a:pPr/>
              <a:t>‹#›</a:t>
            </a:fld>
            <a:endParaRPr lang="en-GB"/>
          </a:p>
        </p:txBody>
      </p:sp>
    </p:spTree>
    <p:extLst>
      <p:ext uri="{BB962C8B-B14F-4D97-AF65-F5344CB8AC3E}">
        <p14:creationId xmlns:p14="http://schemas.microsoft.com/office/powerpoint/2010/main" val="19919999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hasCustomPrompt="1"/>
          </p:nvPr>
        </p:nvSpPr>
        <p:spPr>
          <a:xfrm>
            <a:off x="2084834" y="2191701"/>
            <a:ext cx="2426206" cy="755904"/>
          </a:xfrm>
        </p:spPr>
        <p:txBody>
          <a:bodyPr/>
          <a:lstStyle>
            <a:lvl1pPr>
              <a:defRPr>
                <a:solidFill>
                  <a:schemeClr val="tx1"/>
                </a:solidFill>
              </a:defRPr>
            </a:lvl1pPr>
          </a:lstStyle>
          <a:p>
            <a:r>
              <a:rPr lang="en-US"/>
              <a:t>Contents</a:t>
            </a:r>
            <a:endParaRPr lang="en-GB"/>
          </a:p>
        </p:txBody>
      </p:sp>
      <p:sp>
        <p:nvSpPr>
          <p:cNvPr id="4" name="Footer Placeholder 3">
            <a:extLst>
              <a:ext uri="{FF2B5EF4-FFF2-40B4-BE49-F238E27FC236}">
                <a16:creationId xmlns:a16="http://schemas.microsoft.com/office/drawing/2014/main" id="{7BA98869-9DDA-4518-B2BE-CA2E8DE7FE6A}"/>
              </a:ext>
            </a:extLst>
          </p:cNvPr>
          <p:cNvSpPr>
            <a:spLocks noGrp="1"/>
          </p:cNvSpPr>
          <p:nvPr>
            <p:ph type="ftr" sz="quarter" idx="11"/>
          </p:nvPr>
        </p:nvSpPr>
        <p:spPr/>
        <p:txBody>
          <a:bodyPr/>
          <a:lstStyle>
            <a:lvl1pPr>
              <a:defRPr>
                <a:solidFill>
                  <a:schemeClr val="tx1"/>
                </a:solidFill>
              </a:defRPr>
            </a:lvl1pPr>
          </a:lstStyle>
          <a:p>
            <a:r>
              <a:rPr lang="en-GB"/>
              <a:t>Highly Confidential. For internal use only. Not to be reproduced or shared without permission. </a:t>
            </a:r>
          </a:p>
        </p:txBody>
      </p:sp>
      <p:sp>
        <p:nvSpPr>
          <p:cNvPr id="5" name="Slide Number Placeholder 4">
            <a:extLst>
              <a:ext uri="{FF2B5EF4-FFF2-40B4-BE49-F238E27FC236}">
                <a16:creationId xmlns:a16="http://schemas.microsoft.com/office/drawing/2014/main" id="{1656813F-2CCB-41BB-9916-55E9F4EE1B2E}"/>
              </a:ext>
            </a:extLst>
          </p:cNvPr>
          <p:cNvSpPr>
            <a:spLocks noGrp="1"/>
          </p:cNvSpPr>
          <p:nvPr>
            <p:ph type="sldNum" sz="quarter" idx="12"/>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26" name="Line 7">
            <a:extLst>
              <a:ext uri="{FF2B5EF4-FFF2-40B4-BE49-F238E27FC236}">
                <a16:creationId xmlns:a16="http://schemas.microsoft.com/office/drawing/2014/main" id="{AEF30FE4-C186-4846-BBFD-CED03DF54FC4}"/>
              </a:ext>
            </a:extLst>
          </p:cNvPr>
          <p:cNvSpPr>
            <a:spLocks noChangeShapeType="1"/>
          </p:cNvSpPr>
          <p:nvPr userDrawn="1"/>
        </p:nvSpPr>
        <p:spPr bwMode="auto">
          <a:xfrm>
            <a:off x="1835151" y="979488"/>
            <a:ext cx="0" cy="98280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12">
            <a:extLst>
              <a:ext uri="{FF2B5EF4-FFF2-40B4-BE49-F238E27FC236}">
                <a16:creationId xmlns:a16="http://schemas.microsoft.com/office/drawing/2014/main" id="{555B5A0D-080E-4D45-97D2-6A282372D8C9}"/>
              </a:ext>
            </a:extLst>
          </p:cNvPr>
          <p:cNvSpPr>
            <a:spLocks noChangeShapeType="1"/>
          </p:cNvSpPr>
          <p:nvPr userDrawn="1"/>
        </p:nvSpPr>
        <p:spPr bwMode="auto">
          <a:xfrm>
            <a:off x="4886326" y="979488"/>
            <a:ext cx="0" cy="98280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5">
            <a:extLst>
              <a:ext uri="{FF2B5EF4-FFF2-40B4-BE49-F238E27FC236}">
                <a16:creationId xmlns:a16="http://schemas.microsoft.com/office/drawing/2014/main" id="{7A930E41-C494-4DD7-9CFB-F8147A74F626}"/>
              </a:ext>
            </a:extLst>
          </p:cNvPr>
          <p:cNvSpPr>
            <a:spLocks noChangeShapeType="1"/>
          </p:cNvSpPr>
          <p:nvPr userDrawn="1"/>
        </p:nvSpPr>
        <p:spPr bwMode="auto">
          <a:xfrm>
            <a:off x="30543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6">
            <a:extLst>
              <a:ext uri="{FF2B5EF4-FFF2-40B4-BE49-F238E27FC236}">
                <a16:creationId xmlns:a16="http://schemas.microsoft.com/office/drawing/2014/main" id="{A958E1D6-017E-424B-90CC-46D5A74BBB17}"/>
              </a:ext>
            </a:extLst>
          </p:cNvPr>
          <p:cNvSpPr>
            <a:spLocks noChangeShapeType="1"/>
          </p:cNvSpPr>
          <p:nvPr userDrawn="1"/>
        </p:nvSpPr>
        <p:spPr bwMode="auto">
          <a:xfrm>
            <a:off x="24447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7">
            <a:extLst>
              <a:ext uri="{FF2B5EF4-FFF2-40B4-BE49-F238E27FC236}">
                <a16:creationId xmlns:a16="http://schemas.microsoft.com/office/drawing/2014/main" id="{7B620A88-36B1-4AAC-AED7-061B6B07B172}"/>
              </a:ext>
            </a:extLst>
          </p:cNvPr>
          <p:cNvSpPr>
            <a:spLocks noChangeShapeType="1"/>
          </p:cNvSpPr>
          <p:nvPr userDrawn="1"/>
        </p:nvSpPr>
        <p:spPr bwMode="auto">
          <a:xfrm>
            <a:off x="1835151" y="979487"/>
            <a:ext cx="0" cy="1958975"/>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8">
            <a:extLst>
              <a:ext uri="{FF2B5EF4-FFF2-40B4-BE49-F238E27FC236}">
                <a16:creationId xmlns:a16="http://schemas.microsoft.com/office/drawing/2014/main" id="{8728AB04-F8AC-488F-95DB-73744C73E1AE}"/>
              </a:ext>
            </a:extLst>
          </p:cNvPr>
          <p:cNvSpPr>
            <a:spLocks noChangeShapeType="1"/>
          </p:cNvSpPr>
          <p:nvPr userDrawn="1"/>
        </p:nvSpPr>
        <p:spPr bwMode="auto">
          <a:xfrm>
            <a:off x="1225551" y="979488"/>
            <a:ext cx="0" cy="984250"/>
          </a:xfrm>
          <a:prstGeom prst="line">
            <a:avLst/>
          </a:prstGeom>
          <a:noFill/>
          <a:ln w="279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10">
            <a:extLst>
              <a:ext uri="{FF2B5EF4-FFF2-40B4-BE49-F238E27FC236}">
                <a16:creationId xmlns:a16="http://schemas.microsoft.com/office/drawing/2014/main" id="{94B05F06-479C-4F6B-8A94-75B46215C00F}"/>
              </a:ext>
            </a:extLst>
          </p:cNvPr>
          <p:cNvSpPr>
            <a:spLocks noChangeShapeType="1"/>
          </p:cNvSpPr>
          <p:nvPr userDrawn="1"/>
        </p:nvSpPr>
        <p:spPr bwMode="auto">
          <a:xfrm>
            <a:off x="42751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Line 11">
            <a:extLst>
              <a:ext uri="{FF2B5EF4-FFF2-40B4-BE49-F238E27FC236}">
                <a16:creationId xmlns:a16="http://schemas.microsoft.com/office/drawing/2014/main" id="{414FDE24-4C93-4748-BF45-885E4F675766}"/>
              </a:ext>
            </a:extLst>
          </p:cNvPr>
          <p:cNvSpPr>
            <a:spLocks noChangeShapeType="1"/>
          </p:cNvSpPr>
          <p:nvPr userDrawn="1"/>
        </p:nvSpPr>
        <p:spPr bwMode="auto">
          <a:xfrm>
            <a:off x="614363"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Line 12">
            <a:extLst>
              <a:ext uri="{FF2B5EF4-FFF2-40B4-BE49-F238E27FC236}">
                <a16:creationId xmlns:a16="http://schemas.microsoft.com/office/drawing/2014/main" id="{A9F792B6-F057-4675-94D5-0FA860065845}"/>
              </a:ext>
            </a:extLst>
          </p:cNvPr>
          <p:cNvSpPr>
            <a:spLocks noChangeShapeType="1"/>
          </p:cNvSpPr>
          <p:nvPr userDrawn="1"/>
        </p:nvSpPr>
        <p:spPr bwMode="auto">
          <a:xfrm>
            <a:off x="4886326" y="979487"/>
            <a:ext cx="0" cy="4897437"/>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13">
            <a:extLst>
              <a:ext uri="{FF2B5EF4-FFF2-40B4-BE49-F238E27FC236}">
                <a16:creationId xmlns:a16="http://schemas.microsoft.com/office/drawing/2014/main" id="{CC695F64-C3AD-47C2-A2CE-592E426D89F6}"/>
              </a:ext>
            </a:extLst>
          </p:cNvPr>
          <p:cNvSpPr>
            <a:spLocks noChangeShapeType="1"/>
          </p:cNvSpPr>
          <p:nvPr userDrawn="1"/>
        </p:nvSpPr>
        <p:spPr bwMode="auto">
          <a:xfrm>
            <a:off x="54959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14">
            <a:extLst>
              <a:ext uri="{FF2B5EF4-FFF2-40B4-BE49-F238E27FC236}">
                <a16:creationId xmlns:a16="http://schemas.microsoft.com/office/drawing/2014/main" id="{D41EB51A-7E14-457B-901A-5D10E45DF1A6}"/>
              </a:ext>
            </a:extLst>
          </p:cNvPr>
          <p:cNvSpPr>
            <a:spLocks noChangeShapeType="1"/>
          </p:cNvSpPr>
          <p:nvPr userDrawn="1"/>
        </p:nvSpPr>
        <p:spPr bwMode="auto">
          <a:xfrm>
            <a:off x="6108701" y="979488"/>
            <a:ext cx="0" cy="976313"/>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15">
            <a:extLst>
              <a:ext uri="{FF2B5EF4-FFF2-40B4-BE49-F238E27FC236}">
                <a16:creationId xmlns:a16="http://schemas.microsoft.com/office/drawing/2014/main" id="{765D9D87-196A-4D1D-9EB6-FAC9E440439C}"/>
              </a:ext>
            </a:extLst>
          </p:cNvPr>
          <p:cNvSpPr>
            <a:spLocks noChangeShapeType="1"/>
          </p:cNvSpPr>
          <p:nvPr userDrawn="1"/>
        </p:nvSpPr>
        <p:spPr bwMode="auto">
          <a:xfrm>
            <a:off x="6715126"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16">
            <a:extLst>
              <a:ext uri="{FF2B5EF4-FFF2-40B4-BE49-F238E27FC236}">
                <a16:creationId xmlns:a16="http://schemas.microsoft.com/office/drawing/2014/main" id="{FCE70231-3BA8-4D8D-8AC1-A82EB875BE7C}"/>
              </a:ext>
            </a:extLst>
          </p:cNvPr>
          <p:cNvSpPr>
            <a:spLocks noChangeShapeType="1"/>
          </p:cNvSpPr>
          <p:nvPr userDrawn="1"/>
        </p:nvSpPr>
        <p:spPr bwMode="auto">
          <a:xfrm>
            <a:off x="7326313"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939088"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Line 18">
            <a:extLst>
              <a:ext uri="{FF2B5EF4-FFF2-40B4-BE49-F238E27FC236}">
                <a16:creationId xmlns:a16="http://schemas.microsoft.com/office/drawing/2014/main" id="{0ADCD58A-8FB6-49B1-90E5-92DD8B9A9CC9}"/>
              </a:ext>
            </a:extLst>
          </p:cNvPr>
          <p:cNvSpPr>
            <a:spLocks noChangeShapeType="1"/>
          </p:cNvSpPr>
          <p:nvPr userDrawn="1"/>
        </p:nvSpPr>
        <p:spPr bwMode="auto">
          <a:xfrm>
            <a:off x="854710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Line 19">
            <a:extLst>
              <a:ext uri="{FF2B5EF4-FFF2-40B4-BE49-F238E27FC236}">
                <a16:creationId xmlns:a16="http://schemas.microsoft.com/office/drawing/2014/main" id="{2F858017-3763-4A4F-BDB7-AEF0D9D1E8D4}"/>
              </a:ext>
            </a:extLst>
          </p:cNvPr>
          <p:cNvSpPr>
            <a:spLocks noChangeShapeType="1"/>
          </p:cNvSpPr>
          <p:nvPr userDrawn="1"/>
        </p:nvSpPr>
        <p:spPr bwMode="auto">
          <a:xfrm>
            <a:off x="91567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6" name="Line 21">
            <a:extLst>
              <a:ext uri="{FF2B5EF4-FFF2-40B4-BE49-F238E27FC236}">
                <a16:creationId xmlns:a16="http://schemas.microsoft.com/office/drawing/2014/main" id="{7E53014A-ED68-4881-802D-FBFFB0410805}"/>
              </a:ext>
            </a:extLst>
          </p:cNvPr>
          <p:cNvSpPr>
            <a:spLocks noChangeShapeType="1"/>
          </p:cNvSpPr>
          <p:nvPr userDrawn="1"/>
        </p:nvSpPr>
        <p:spPr bwMode="auto">
          <a:xfrm>
            <a:off x="103759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Line 22">
            <a:extLst>
              <a:ext uri="{FF2B5EF4-FFF2-40B4-BE49-F238E27FC236}">
                <a16:creationId xmlns:a16="http://schemas.microsoft.com/office/drawing/2014/main" id="{CAEC8049-44AF-4D3D-93B0-99AACB88C468}"/>
              </a:ext>
            </a:extLst>
          </p:cNvPr>
          <p:cNvSpPr>
            <a:spLocks noChangeShapeType="1"/>
          </p:cNvSpPr>
          <p:nvPr userDrawn="1"/>
        </p:nvSpPr>
        <p:spPr bwMode="auto">
          <a:xfrm>
            <a:off x="109870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8" name="Line 23">
            <a:extLst>
              <a:ext uri="{FF2B5EF4-FFF2-40B4-BE49-F238E27FC236}">
                <a16:creationId xmlns:a16="http://schemas.microsoft.com/office/drawing/2014/main" id="{EAD5A6F2-57E4-44FD-8C5D-290836D24569}"/>
              </a:ext>
            </a:extLst>
          </p:cNvPr>
          <p:cNvSpPr>
            <a:spLocks noChangeShapeType="1"/>
          </p:cNvSpPr>
          <p:nvPr userDrawn="1"/>
        </p:nvSpPr>
        <p:spPr bwMode="auto">
          <a:xfrm>
            <a:off x="115966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Content Placeholder 2">
            <a:extLst>
              <a:ext uri="{FF2B5EF4-FFF2-40B4-BE49-F238E27FC236}">
                <a16:creationId xmlns:a16="http://schemas.microsoft.com/office/drawing/2014/main" id="{9799DA2F-37DD-413E-A227-9703332D8821}"/>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1"/>
                </a:solidFill>
              </a:defRPr>
            </a:lvl1pPr>
            <a:lvl2pPr>
              <a:spcBef>
                <a:spcPts val="900"/>
              </a:spcBef>
              <a:tabLst>
                <a:tab pos="6545263" algn="r"/>
              </a:tabLst>
              <a:defRPr sz="1800">
                <a:solidFill>
                  <a:schemeClr val="tx1"/>
                </a:solidFill>
              </a:defRPr>
            </a:lvl2pPr>
            <a:lvl3pPr>
              <a:spcBef>
                <a:spcPts val="900"/>
              </a:spcBef>
              <a:tabLst>
                <a:tab pos="6545263" algn="r"/>
              </a:tabLst>
              <a:defRPr sz="1600">
                <a:solidFill>
                  <a:schemeClr val="tx1"/>
                </a:solidFill>
              </a:defRPr>
            </a:lvl3pPr>
            <a:lvl4pPr>
              <a:tabLst>
                <a:tab pos="6545263" algn="r"/>
              </a:tabLst>
              <a:defRPr sz="1400">
                <a:solidFill>
                  <a:schemeClr val="tx1"/>
                </a:solidFill>
              </a:defRPr>
            </a:lvl4pPr>
            <a:lvl5pPr>
              <a:tabLst>
                <a:tab pos="6545263" algn="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41322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0-#ppt_w/2"/>
                                          </p:val>
                                        </p:tav>
                                        <p:tav tm="100000">
                                          <p:val>
                                            <p:strVal val="#ppt_x"/>
                                          </p:val>
                                        </p:tav>
                                      </p:tavLst>
                                    </p:anim>
                                    <p:anim calcmode="lin" valueType="num">
                                      <p:cBhvr additive="base">
                                        <p:cTn id="16" dur="5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0-#ppt_w/2"/>
                                          </p:val>
                                        </p:tav>
                                        <p:tav tm="100000">
                                          <p:val>
                                            <p:strVal val="#ppt_x"/>
                                          </p:val>
                                        </p:tav>
                                      </p:tavLst>
                                    </p:anim>
                                    <p:anim calcmode="lin" valueType="num">
                                      <p:cBhvr additive="base">
                                        <p:cTn id="24" dur="5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0-#ppt_w/2"/>
                                          </p:val>
                                        </p:tav>
                                        <p:tav tm="100000">
                                          <p:val>
                                            <p:strVal val="#ppt_x"/>
                                          </p:val>
                                        </p:tav>
                                      </p:tavLst>
                                    </p:anim>
                                    <p:anim calcmode="lin" valueType="num">
                                      <p:cBhvr additive="base">
                                        <p:cTn id="28" dur="5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0-#ppt_w/2"/>
                                          </p:val>
                                        </p:tav>
                                        <p:tav tm="100000">
                                          <p:val>
                                            <p:strVal val="#ppt_x"/>
                                          </p:val>
                                        </p:tav>
                                      </p:tavLst>
                                    </p:anim>
                                    <p:anim calcmode="lin" valueType="num">
                                      <p:cBhvr additive="base">
                                        <p:cTn id="32" dur="500" fill="hold"/>
                                        <p:tgtEl>
                                          <p:spTgt spid="3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0-#ppt_w/2"/>
                                          </p:val>
                                        </p:tav>
                                        <p:tav tm="100000">
                                          <p:val>
                                            <p:strVal val="#ppt_x"/>
                                          </p:val>
                                        </p:tav>
                                      </p:tavLst>
                                    </p:anim>
                                    <p:anim calcmode="lin" valueType="num">
                                      <p:cBhvr additive="base">
                                        <p:cTn id="40" dur="500" fill="hold"/>
                                        <p:tgtEl>
                                          <p:spTgt spid="38"/>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fill="hold"/>
                                        <p:tgtEl>
                                          <p:spTgt spid="39"/>
                                        </p:tgtEl>
                                        <p:attrNameLst>
                                          <p:attrName>ppt_x</p:attrName>
                                        </p:attrNameLst>
                                      </p:cBhvr>
                                      <p:tavLst>
                                        <p:tav tm="0">
                                          <p:val>
                                            <p:strVal val="0-#ppt_w/2"/>
                                          </p:val>
                                        </p:tav>
                                        <p:tav tm="100000">
                                          <p:val>
                                            <p:strVal val="#ppt_x"/>
                                          </p:val>
                                        </p:tav>
                                      </p:tavLst>
                                    </p:anim>
                                    <p:anim calcmode="lin" valueType="num">
                                      <p:cBhvr additive="base">
                                        <p:cTn id="44" dur="500" fill="hold"/>
                                        <p:tgtEl>
                                          <p:spTgt spid="39"/>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0-#ppt_w/2"/>
                                          </p:val>
                                        </p:tav>
                                        <p:tav tm="100000">
                                          <p:val>
                                            <p:strVal val="#ppt_x"/>
                                          </p:val>
                                        </p:tav>
                                      </p:tavLst>
                                    </p:anim>
                                    <p:anim calcmode="lin" valueType="num">
                                      <p:cBhvr additive="base">
                                        <p:cTn id="48" dur="500" fill="hold"/>
                                        <p:tgtEl>
                                          <p:spTgt spid="4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fill="hold"/>
                                        <p:tgtEl>
                                          <p:spTgt spid="41"/>
                                        </p:tgtEl>
                                        <p:attrNameLst>
                                          <p:attrName>ppt_x</p:attrName>
                                        </p:attrNameLst>
                                      </p:cBhvr>
                                      <p:tavLst>
                                        <p:tav tm="0">
                                          <p:val>
                                            <p:strVal val="0-#ppt_w/2"/>
                                          </p:val>
                                        </p:tav>
                                        <p:tav tm="100000">
                                          <p:val>
                                            <p:strVal val="#ppt_x"/>
                                          </p:val>
                                        </p:tav>
                                      </p:tavLst>
                                    </p:anim>
                                    <p:anim calcmode="lin" valueType="num">
                                      <p:cBhvr additive="base">
                                        <p:cTn id="52" dur="500" fill="hold"/>
                                        <p:tgtEl>
                                          <p:spTgt spid="4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0-#ppt_w/2"/>
                                          </p:val>
                                        </p:tav>
                                        <p:tav tm="100000">
                                          <p:val>
                                            <p:strVal val="#ppt_x"/>
                                          </p:val>
                                        </p:tav>
                                      </p:tavLst>
                                    </p:anim>
                                    <p:anim calcmode="lin" valueType="num">
                                      <p:cBhvr additive="base">
                                        <p:cTn id="56" dur="500" fill="hold"/>
                                        <p:tgtEl>
                                          <p:spTgt spid="42"/>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0-#ppt_w/2"/>
                                          </p:val>
                                        </p:tav>
                                        <p:tav tm="100000">
                                          <p:val>
                                            <p:strVal val="#ppt_x"/>
                                          </p:val>
                                        </p:tav>
                                      </p:tavLst>
                                    </p:anim>
                                    <p:anim calcmode="lin" valueType="num">
                                      <p:cBhvr additive="base">
                                        <p:cTn id="60" dur="500" fill="hold"/>
                                        <p:tgtEl>
                                          <p:spTgt spid="43"/>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500" fill="hold"/>
                                        <p:tgtEl>
                                          <p:spTgt spid="44"/>
                                        </p:tgtEl>
                                        <p:attrNameLst>
                                          <p:attrName>ppt_x</p:attrName>
                                        </p:attrNameLst>
                                      </p:cBhvr>
                                      <p:tavLst>
                                        <p:tav tm="0">
                                          <p:val>
                                            <p:strVal val="0-#ppt_w/2"/>
                                          </p:val>
                                        </p:tav>
                                        <p:tav tm="100000">
                                          <p:val>
                                            <p:strVal val="#ppt_x"/>
                                          </p:val>
                                        </p:tav>
                                      </p:tavLst>
                                    </p:anim>
                                    <p:anim calcmode="lin" valueType="num">
                                      <p:cBhvr additive="base">
                                        <p:cTn id="64" dur="500" fill="hold"/>
                                        <p:tgtEl>
                                          <p:spTgt spid="44"/>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500" fill="hold"/>
                                        <p:tgtEl>
                                          <p:spTgt spid="45"/>
                                        </p:tgtEl>
                                        <p:attrNameLst>
                                          <p:attrName>ppt_x</p:attrName>
                                        </p:attrNameLst>
                                      </p:cBhvr>
                                      <p:tavLst>
                                        <p:tav tm="0">
                                          <p:val>
                                            <p:strVal val="0-#ppt_w/2"/>
                                          </p:val>
                                        </p:tav>
                                        <p:tav tm="100000">
                                          <p:val>
                                            <p:strVal val="#ppt_x"/>
                                          </p:val>
                                        </p:tav>
                                      </p:tavLst>
                                    </p:anim>
                                    <p:anim calcmode="lin" valueType="num">
                                      <p:cBhvr additive="base">
                                        <p:cTn id="68" dur="500" fill="hold"/>
                                        <p:tgtEl>
                                          <p:spTgt spid="45"/>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0-#ppt_w/2"/>
                                          </p:val>
                                        </p:tav>
                                        <p:tav tm="100000">
                                          <p:val>
                                            <p:strVal val="#ppt_x"/>
                                          </p:val>
                                        </p:tav>
                                      </p:tavLst>
                                    </p:anim>
                                    <p:anim calcmode="lin" valueType="num">
                                      <p:cBhvr additive="base">
                                        <p:cTn id="72" dur="500" fill="hold"/>
                                        <p:tgtEl>
                                          <p:spTgt spid="46"/>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0-#ppt_w/2"/>
                                          </p:val>
                                        </p:tav>
                                        <p:tav tm="100000">
                                          <p:val>
                                            <p:strVal val="#ppt_x"/>
                                          </p:val>
                                        </p:tav>
                                      </p:tavLst>
                                    </p:anim>
                                    <p:anim calcmode="lin" valueType="num">
                                      <p:cBhvr additive="base">
                                        <p:cTn id="76" dur="500" fill="hold"/>
                                        <p:tgtEl>
                                          <p:spTgt spid="47"/>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 calcmode="lin" valueType="num">
                                      <p:cBhvr additive="base">
                                        <p:cTn id="79" dur="500" fill="hold"/>
                                        <p:tgtEl>
                                          <p:spTgt spid="48"/>
                                        </p:tgtEl>
                                        <p:attrNameLst>
                                          <p:attrName>ppt_x</p:attrName>
                                        </p:attrNameLst>
                                      </p:cBhvr>
                                      <p:tavLst>
                                        <p:tav tm="0">
                                          <p:val>
                                            <p:strVal val="0-#ppt_w/2"/>
                                          </p:val>
                                        </p:tav>
                                        <p:tav tm="100000">
                                          <p:val>
                                            <p:strVal val="#ppt_x"/>
                                          </p:val>
                                        </p:tav>
                                      </p:tavLst>
                                    </p:anim>
                                    <p:anim calcmode="lin" valueType="num">
                                      <p:cBhvr additive="base">
                                        <p:cTn id="80" dur="500" fill="hold"/>
                                        <p:tgtEl>
                                          <p:spTgt spid="48"/>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up)">
                                      <p:cBhvr>
                                        <p:cTn id="84" dur="500"/>
                                        <p:tgtEl>
                                          <p:spTgt spid="32"/>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2"/>
                                        </p:tgtEl>
                                        <p:attrNameLst>
                                          <p:attrName>style.visibility</p:attrName>
                                        </p:attrNameLst>
                                      </p:cBhvr>
                                      <p:to>
                                        <p:strVal val="visible"/>
                                      </p:to>
                                    </p:set>
                                    <p:animEffect transition="in" filter="fade">
                                      <p:cBhvr>
                                        <p:cTn id="87" dur="500"/>
                                        <p:tgtEl>
                                          <p:spTgt spid="2"/>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wipe(up)">
                                      <p:cBhvr>
                                        <p:cTn id="90" dur="750"/>
                                        <p:tgtEl>
                                          <p:spTgt spid="37"/>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49">
                                            <p:txEl>
                                              <p:pRg st="0" end="0"/>
                                            </p:txEl>
                                          </p:spTgt>
                                        </p:tgtEl>
                                        <p:attrNameLst>
                                          <p:attrName>style.visibility</p:attrName>
                                        </p:attrNameLst>
                                      </p:cBhvr>
                                      <p:to>
                                        <p:strVal val="visible"/>
                                      </p:to>
                                    </p:set>
                                    <p:animEffect transition="in" filter="fade">
                                      <p:cBhvr>
                                        <p:cTn id="93" dur="500"/>
                                        <p:tgtEl>
                                          <p:spTgt spid="49">
                                            <p:txEl>
                                              <p:pRg st="0" end="0"/>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49">
                                            <p:txEl>
                                              <p:pRg st="1" end="1"/>
                                            </p:txEl>
                                          </p:spTgt>
                                        </p:tgtEl>
                                        <p:attrNameLst>
                                          <p:attrName>style.visibility</p:attrName>
                                        </p:attrNameLst>
                                      </p:cBhvr>
                                      <p:to>
                                        <p:strVal val="visible"/>
                                      </p:to>
                                    </p:set>
                                    <p:animEffect transition="in" filter="fade">
                                      <p:cBhvr>
                                        <p:cTn id="96" dur="500"/>
                                        <p:tgtEl>
                                          <p:spTgt spid="49">
                                            <p:txEl>
                                              <p:pRg st="1" end="1"/>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49">
                                            <p:txEl>
                                              <p:pRg st="2" end="2"/>
                                            </p:txEl>
                                          </p:spTgt>
                                        </p:tgtEl>
                                        <p:attrNameLst>
                                          <p:attrName>style.visibility</p:attrName>
                                        </p:attrNameLst>
                                      </p:cBhvr>
                                      <p:to>
                                        <p:strVal val="visible"/>
                                      </p:to>
                                    </p:set>
                                    <p:animEffect transition="in" filter="fade">
                                      <p:cBhvr>
                                        <p:cTn id="99" dur="500"/>
                                        <p:tgtEl>
                                          <p:spTgt spid="49">
                                            <p:txEl>
                                              <p:pRg st="2" end="2"/>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49">
                                            <p:txEl>
                                              <p:pRg st="3" end="3"/>
                                            </p:txEl>
                                          </p:spTgt>
                                        </p:tgtEl>
                                        <p:attrNameLst>
                                          <p:attrName>style.visibility</p:attrName>
                                        </p:attrNameLst>
                                      </p:cBhvr>
                                      <p:to>
                                        <p:strVal val="visible"/>
                                      </p:to>
                                    </p:set>
                                    <p:animEffect transition="in" filter="fade">
                                      <p:cBhvr>
                                        <p:cTn id="102" dur="500"/>
                                        <p:tgtEl>
                                          <p:spTgt spid="49">
                                            <p:txEl>
                                              <p:pRg st="3" end="3"/>
                                            </p:txEl>
                                          </p:spTgt>
                                        </p:tgtEl>
                                      </p:cBhvr>
                                    </p:animEffect>
                                  </p:childTnLst>
                                </p:cTn>
                              </p:par>
                              <p:par>
                                <p:cTn id="103" presetID="10" presetClass="entr" presetSubtype="0" fill="hold" grpId="0" nodeType="withEffect">
                                  <p:stCondLst>
                                    <p:cond delay="500"/>
                                  </p:stCondLst>
                                  <p:childTnLst>
                                    <p:set>
                                      <p:cBhvr>
                                        <p:cTn id="104" dur="1" fill="hold">
                                          <p:stCondLst>
                                            <p:cond delay="0"/>
                                          </p:stCondLst>
                                        </p:cTn>
                                        <p:tgtEl>
                                          <p:spTgt spid="49">
                                            <p:txEl>
                                              <p:pRg st="4" end="4"/>
                                            </p:txEl>
                                          </p:spTgt>
                                        </p:tgtEl>
                                        <p:attrNameLst>
                                          <p:attrName>style.visibility</p:attrName>
                                        </p:attrNameLst>
                                      </p:cBhvr>
                                      <p:to>
                                        <p:strVal val="visible"/>
                                      </p:to>
                                    </p:set>
                                    <p:animEffect transition="in" filter="fade">
                                      <p:cBhvr>
                                        <p:cTn id="105" dur="500"/>
                                        <p:tgtEl>
                                          <p:spTgt spid="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8" grpId="0" animBg="1"/>
      <p:bldP spid="29" grpId="0" animBg="1"/>
      <p:bldP spid="30"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uiExpand="1" build="p">
        <p:tmplLst>
          <p:tmpl lvl="1">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ivider calibration cya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8199528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ivider calibration teal">
    <p:bg>
      <p:bgPr>
        <a:solidFill>
          <a:srgbClr val="10D6A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267611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ivider calibration yellow">
    <p:bg>
      <p:bgPr>
        <a:solidFill>
          <a:srgbClr val="F3E44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7310304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calibration coral">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5491371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calibration gree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3468620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calibration purpl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26756206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ivider calibration turmeric">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5510430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ivider calibration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4" name="Footer Placeholder 3">
            <a:extLst>
              <a:ext uri="{FF2B5EF4-FFF2-40B4-BE49-F238E27FC236}">
                <a16:creationId xmlns:a16="http://schemas.microsoft.com/office/drawing/2014/main" id="{8BDA956B-AC53-6C45-9F86-BE769AB39078}"/>
              </a:ext>
            </a:extLst>
          </p:cNvPr>
          <p:cNvSpPr>
            <a:spLocks noGrp="1"/>
          </p:cNvSpPr>
          <p:nvPr>
            <p:ph type="ftr" sz="quarter" idx="13"/>
          </p:nvPr>
        </p:nvSpPr>
        <p:spPr/>
        <p:txBody>
          <a:bodyPr/>
          <a:lstStyle/>
          <a:p>
            <a:r>
              <a:rPr lang="en-GB"/>
              <a:t>Highly Confidential. For internal use only. Not to be reproduced or shared without permission. </a:t>
            </a:r>
          </a:p>
        </p:txBody>
      </p:sp>
    </p:spTree>
    <p:extLst>
      <p:ext uri="{BB962C8B-B14F-4D97-AF65-F5344CB8AC3E}">
        <p14:creationId xmlns:p14="http://schemas.microsoft.com/office/powerpoint/2010/main" val="14721094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ivider numbered cya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42881651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numbered gree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266986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theme" Target="../theme/theme1.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0" name="Grid" hidden="1">
            <a:extLst>
              <a:ext uri="{FF2B5EF4-FFF2-40B4-BE49-F238E27FC236}">
                <a16:creationId xmlns:a16="http://schemas.microsoft.com/office/drawing/2014/main" id="{F91B3BBA-4691-431D-9C8B-99091B049A48}"/>
              </a:ext>
            </a:extLst>
          </p:cNvPr>
          <p:cNvGrpSpPr/>
          <p:nvPr userDrawn="1"/>
        </p:nvGrpSpPr>
        <p:grpSpPr>
          <a:xfrm>
            <a:off x="-1" y="-148430"/>
            <a:ext cx="12283795" cy="7006431"/>
            <a:chOff x="-1" y="-148430"/>
            <a:chExt cx="12283795" cy="7006431"/>
          </a:xfrm>
        </p:grpSpPr>
        <p:grpSp>
          <p:nvGrpSpPr>
            <p:cNvPr id="45" name="Group 44">
              <a:extLst>
                <a:ext uri="{FF2B5EF4-FFF2-40B4-BE49-F238E27FC236}">
                  <a16:creationId xmlns:a16="http://schemas.microsoft.com/office/drawing/2014/main" id="{221809CE-45BD-40B0-8472-F85E1D724B15}"/>
                </a:ext>
              </a:extLst>
            </p:cNvPr>
            <p:cNvGrpSpPr/>
            <p:nvPr userDrawn="1"/>
          </p:nvGrpSpPr>
          <p:grpSpPr>
            <a:xfrm>
              <a:off x="-1" y="-148430"/>
              <a:ext cx="12191999" cy="18000"/>
              <a:chOff x="354969" y="-148430"/>
              <a:chExt cx="11837031" cy="82551"/>
            </a:xfrm>
          </p:grpSpPr>
          <p:grpSp>
            <p:nvGrpSpPr>
              <p:cNvPr id="14" name="Group 13">
                <a:extLst>
                  <a:ext uri="{FF2B5EF4-FFF2-40B4-BE49-F238E27FC236}">
                    <a16:creationId xmlns:a16="http://schemas.microsoft.com/office/drawing/2014/main" id="{05CA96C9-9B4E-4B5B-A277-CA49973B6225}"/>
                  </a:ext>
                </a:extLst>
              </p:cNvPr>
              <p:cNvGrpSpPr/>
              <p:nvPr userDrawn="1"/>
            </p:nvGrpSpPr>
            <p:grpSpPr>
              <a:xfrm>
                <a:off x="10415586" y="-148430"/>
                <a:ext cx="1776414" cy="82551"/>
                <a:chOff x="10044000" y="-148430"/>
                <a:chExt cx="1776414" cy="82551"/>
              </a:xfrm>
            </p:grpSpPr>
            <p:sp>
              <p:nvSpPr>
                <p:cNvPr id="10" name="Rectangle 9">
                  <a:extLst>
                    <a:ext uri="{FF2B5EF4-FFF2-40B4-BE49-F238E27FC236}">
                      <a16:creationId xmlns:a16="http://schemas.microsoft.com/office/drawing/2014/main" id="{50F72AC4-C1AF-4CE9-A444-D25887E0A6AD}"/>
                    </a:ext>
                  </a:extLst>
                </p:cNvPr>
                <p:cNvSpPr/>
                <p:nvPr userDrawn="1"/>
              </p:nvSpPr>
              <p:spPr>
                <a:xfrm>
                  <a:off x="10044000"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a:extLst>
                    <a:ext uri="{FF2B5EF4-FFF2-40B4-BE49-F238E27FC236}">
                      <a16:creationId xmlns:a16="http://schemas.microsoft.com/office/drawing/2014/main" id="{D10176F0-24D6-4B9A-B0FD-CD0DBE2D504C}"/>
                    </a:ext>
                  </a:extLst>
                </p:cNvPr>
                <p:cNvGrpSpPr/>
                <p:nvPr userDrawn="1"/>
              </p:nvGrpSpPr>
              <p:grpSpPr>
                <a:xfrm>
                  <a:off x="10636138" y="-148430"/>
                  <a:ext cx="1184276" cy="82551"/>
                  <a:chOff x="10636138" y="-148430"/>
                  <a:chExt cx="1184276" cy="82551"/>
                </a:xfrm>
              </p:grpSpPr>
              <p:sp>
                <p:nvSpPr>
                  <p:cNvPr id="9" name="Rectangle 8">
                    <a:extLst>
                      <a:ext uri="{FF2B5EF4-FFF2-40B4-BE49-F238E27FC236}">
                        <a16:creationId xmlns:a16="http://schemas.microsoft.com/office/drawing/2014/main" id="{63C483CB-9C0E-4E16-A1FE-793C6B30E609}"/>
                      </a:ext>
                    </a:extLst>
                  </p:cNvPr>
                  <p:cNvSpPr/>
                  <p:nvPr userDrawn="1"/>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5A0D84CC-37CA-4112-B8B3-4C38B313481C}"/>
                      </a:ext>
                    </a:extLst>
                  </p:cNvPr>
                  <p:cNvSpPr/>
                  <p:nvPr userDrawn="1"/>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5" name="Group 14">
                <a:extLst>
                  <a:ext uri="{FF2B5EF4-FFF2-40B4-BE49-F238E27FC236}">
                    <a16:creationId xmlns:a16="http://schemas.microsoft.com/office/drawing/2014/main" id="{3728E022-1E4C-4D89-8223-2C6E8DF748A6}"/>
                  </a:ext>
                </a:extLst>
              </p:cNvPr>
              <p:cNvGrpSpPr/>
              <p:nvPr userDrawn="1"/>
            </p:nvGrpSpPr>
            <p:grpSpPr>
              <a:xfrm>
                <a:off x="8639172" y="-148430"/>
                <a:ext cx="1776414" cy="82551"/>
                <a:chOff x="10044000" y="-148430"/>
                <a:chExt cx="1776414" cy="82551"/>
              </a:xfrm>
              <a:solidFill>
                <a:schemeClr val="tx2"/>
              </a:solidFill>
            </p:grpSpPr>
            <p:sp>
              <p:nvSpPr>
                <p:cNvPr id="16" name="Rectangle 15">
                  <a:extLst>
                    <a:ext uri="{FF2B5EF4-FFF2-40B4-BE49-F238E27FC236}">
                      <a16:creationId xmlns:a16="http://schemas.microsoft.com/office/drawing/2014/main" id="{2D61436C-4EA9-4D32-AB79-846AA5B2189A}"/>
                    </a:ext>
                  </a:extLst>
                </p:cNvPr>
                <p:cNvSpPr/>
                <p:nvPr userDrawn="1"/>
              </p:nvSpPr>
              <p:spPr>
                <a:xfrm>
                  <a:off x="10044000"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00491CF1-3F79-46B6-822C-56D84E04E8C5}"/>
                    </a:ext>
                  </a:extLst>
                </p:cNvPr>
                <p:cNvGrpSpPr/>
                <p:nvPr userDrawn="1"/>
              </p:nvGrpSpPr>
              <p:grpSpPr>
                <a:xfrm>
                  <a:off x="10636138" y="-148430"/>
                  <a:ext cx="1184276" cy="82551"/>
                  <a:chOff x="10636138" y="-148430"/>
                  <a:chExt cx="1184276" cy="82551"/>
                </a:xfrm>
                <a:grpFill/>
              </p:grpSpPr>
              <p:sp>
                <p:nvSpPr>
                  <p:cNvPr id="18" name="Rectangle 17">
                    <a:extLst>
                      <a:ext uri="{FF2B5EF4-FFF2-40B4-BE49-F238E27FC236}">
                        <a16:creationId xmlns:a16="http://schemas.microsoft.com/office/drawing/2014/main" id="{1C1020E8-815D-4374-9820-8D18C67418ED}"/>
                      </a:ext>
                    </a:extLst>
                  </p:cNvPr>
                  <p:cNvSpPr/>
                  <p:nvPr userDrawn="1"/>
                </p:nvSpPr>
                <p:spPr>
                  <a:xfrm>
                    <a:off x="11228276"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189C98FB-9461-48C1-8038-E0AED95903AA}"/>
                      </a:ext>
                    </a:extLst>
                  </p:cNvPr>
                  <p:cNvSpPr/>
                  <p:nvPr userDrawn="1"/>
                </p:nvSpPr>
                <p:spPr>
                  <a:xfrm>
                    <a:off x="10636138" y="-148430"/>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0" name="Group 19">
                <a:extLst>
                  <a:ext uri="{FF2B5EF4-FFF2-40B4-BE49-F238E27FC236}">
                    <a16:creationId xmlns:a16="http://schemas.microsoft.com/office/drawing/2014/main" id="{E131B212-7F9D-4BED-B591-71A1D382CBC7}"/>
                  </a:ext>
                </a:extLst>
              </p:cNvPr>
              <p:cNvGrpSpPr/>
              <p:nvPr userDrawn="1"/>
            </p:nvGrpSpPr>
            <p:grpSpPr>
              <a:xfrm>
                <a:off x="6862758" y="-148430"/>
                <a:ext cx="1776414" cy="82551"/>
                <a:chOff x="10044000" y="-148430"/>
                <a:chExt cx="1776414" cy="82551"/>
              </a:xfrm>
            </p:grpSpPr>
            <p:sp>
              <p:nvSpPr>
                <p:cNvPr id="21" name="Rectangle 20">
                  <a:extLst>
                    <a:ext uri="{FF2B5EF4-FFF2-40B4-BE49-F238E27FC236}">
                      <a16:creationId xmlns:a16="http://schemas.microsoft.com/office/drawing/2014/main" id="{C03B4739-5C84-46FE-85D3-0F2DD8A25634}"/>
                    </a:ext>
                  </a:extLst>
                </p:cNvPr>
                <p:cNvSpPr/>
                <p:nvPr userDrawn="1"/>
              </p:nvSpPr>
              <p:spPr>
                <a:xfrm>
                  <a:off x="10044000"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2" name="Group 21">
                  <a:extLst>
                    <a:ext uri="{FF2B5EF4-FFF2-40B4-BE49-F238E27FC236}">
                      <a16:creationId xmlns:a16="http://schemas.microsoft.com/office/drawing/2014/main" id="{AE264B2A-DB1F-47B9-A919-E26837A43EB8}"/>
                    </a:ext>
                  </a:extLst>
                </p:cNvPr>
                <p:cNvGrpSpPr/>
                <p:nvPr userDrawn="1"/>
              </p:nvGrpSpPr>
              <p:grpSpPr>
                <a:xfrm>
                  <a:off x="10636138" y="-148430"/>
                  <a:ext cx="1184276" cy="82551"/>
                  <a:chOff x="10636138" y="-148430"/>
                  <a:chExt cx="1184276" cy="82551"/>
                </a:xfrm>
              </p:grpSpPr>
              <p:sp>
                <p:nvSpPr>
                  <p:cNvPr id="23" name="Rectangle 22">
                    <a:extLst>
                      <a:ext uri="{FF2B5EF4-FFF2-40B4-BE49-F238E27FC236}">
                        <a16:creationId xmlns:a16="http://schemas.microsoft.com/office/drawing/2014/main" id="{0FA859F0-08D7-41E9-A6C2-0F80A1600B8C}"/>
                      </a:ext>
                    </a:extLst>
                  </p:cNvPr>
                  <p:cNvSpPr/>
                  <p:nvPr userDrawn="1"/>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D8BFDC01-5264-4DA6-9C53-72EF8017501E}"/>
                      </a:ext>
                    </a:extLst>
                  </p:cNvPr>
                  <p:cNvSpPr/>
                  <p:nvPr userDrawn="1"/>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5" name="Group 24">
                <a:extLst>
                  <a:ext uri="{FF2B5EF4-FFF2-40B4-BE49-F238E27FC236}">
                    <a16:creationId xmlns:a16="http://schemas.microsoft.com/office/drawing/2014/main" id="{96AF5EE0-9C62-4749-9E92-90D1109BF7CC}"/>
                  </a:ext>
                </a:extLst>
              </p:cNvPr>
              <p:cNvGrpSpPr/>
              <p:nvPr userDrawn="1"/>
            </p:nvGrpSpPr>
            <p:grpSpPr>
              <a:xfrm>
                <a:off x="5086344" y="-148430"/>
                <a:ext cx="1776414" cy="82551"/>
                <a:chOff x="10044000" y="-148430"/>
                <a:chExt cx="1776414" cy="82551"/>
              </a:xfrm>
              <a:solidFill>
                <a:schemeClr val="tx2"/>
              </a:solidFill>
            </p:grpSpPr>
            <p:sp>
              <p:nvSpPr>
                <p:cNvPr id="26" name="Rectangle 25">
                  <a:extLst>
                    <a:ext uri="{FF2B5EF4-FFF2-40B4-BE49-F238E27FC236}">
                      <a16:creationId xmlns:a16="http://schemas.microsoft.com/office/drawing/2014/main" id="{649A1855-56D8-4659-97FB-319C01235CBB}"/>
                    </a:ext>
                  </a:extLst>
                </p:cNvPr>
                <p:cNvSpPr/>
                <p:nvPr userDrawn="1"/>
              </p:nvSpPr>
              <p:spPr>
                <a:xfrm>
                  <a:off x="10044000"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 26">
                  <a:extLst>
                    <a:ext uri="{FF2B5EF4-FFF2-40B4-BE49-F238E27FC236}">
                      <a16:creationId xmlns:a16="http://schemas.microsoft.com/office/drawing/2014/main" id="{AB579263-B022-48FF-AEC7-93565E9659BC}"/>
                    </a:ext>
                  </a:extLst>
                </p:cNvPr>
                <p:cNvGrpSpPr/>
                <p:nvPr userDrawn="1"/>
              </p:nvGrpSpPr>
              <p:grpSpPr>
                <a:xfrm>
                  <a:off x="10636138" y="-148430"/>
                  <a:ext cx="1184276" cy="82551"/>
                  <a:chOff x="10636138" y="-148430"/>
                  <a:chExt cx="1184276" cy="82551"/>
                </a:xfrm>
                <a:grpFill/>
              </p:grpSpPr>
              <p:sp>
                <p:nvSpPr>
                  <p:cNvPr id="28" name="Rectangle 27">
                    <a:extLst>
                      <a:ext uri="{FF2B5EF4-FFF2-40B4-BE49-F238E27FC236}">
                        <a16:creationId xmlns:a16="http://schemas.microsoft.com/office/drawing/2014/main" id="{743A3B2D-BE05-4647-BDCE-54635C0882AA}"/>
                      </a:ext>
                    </a:extLst>
                  </p:cNvPr>
                  <p:cNvSpPr/>
                  <p:nvPr userDrawn="1"/>
                </p:nvSpPr>
                <p:spPr>
                  <a:xfrm>
                    <a:off x="11228276"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A3D8034F-3487-4EB4-A46D-A9F6FAB5D278}"/>
                      </a:ext>
                    </a:extLst>
                  </p:cNvPr>
                  <p:cNvSpPr/>
                  <p:nvPr userDrawn="1"/>
                </p:nvSpPr>
                <p:spPr>
                  <a:xfrm>
                    <a:off x="10636138" y="-148430"/>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0" name="Group 29">
                <a:extLst>
                  <a:ext uri="{FF2B5EF4-FFF2-40B4-BE49-F238E27FC236}">
                    <a16:creationId xmlns:a16="http://schemas.microsoft.com/office/drawing/2014/main" id="{48EDD9A2-BAF9-4807-B8DB-6DE350086BFA}"/>
                  </a:ext>
                </a:extLst>
              </p:cNvPr>
              <p:cNvGrpSpPr/>
              <p:nvPr userDrawn="1"/>
            </p:nvGrpSpPr>
            <p:grpSpPr>
              <a:xfrm>
                <a:off x="3309930" y="-148430"/>
                <a:ext cx="1776414" cy="82551"/>
                <a:chOff x="10044000" y="-148430"/>
                <a:chExt cx="1776414" cy="82551"/>
              </a:xfrm>
            </p:grpSpPr>
            <p:sp>
              <p:nvSpPr>
                <p:cNvPr id="31" name="Rectangle 30">
                  <a:extLst>
                    <a:ext uri="{FF2B5EF4-FFF2-40B4-BE49-F238E27FC236}">
                      <a16:creationId xmlns:a16="http://schemas.microsoft.com/office/drawing/2014/main" id="{71239E11-F255-4C89-9708-E73DBF757F35}"/>
                    </a:ext>
                  </a:extLst>
                </p:cNvPr>
                <p:cNvSpPr/>
                <p:nvPr userDrawn="1"/>
              </p:nvSpPr>
              <p:spPr>
                <a:xfrm>
                  <a:off x="10044000"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2" name="Group 31">
                  <a:extLst>
                    <a:ext uri="{FF2B5EF4-FFF2-40B4-BE49-F238E27FC236}">
                      <a16:creationId xmlns:a16="http://schemas.microsoft.com/office/drawing/2014/main" id="{429A933E-EB89-412C-9A16-7A1761F610BD}"/>
                    </a:ext>
                  </a:extLst>
                </p:cNvPr>
                <p:cNvGrpSpPr/>
                <p:nvPr userDrawn="1"/>
              </p:nvGrpSpPr>
              <p:grpSpPr>
                <a:xfrm>
                  <a:off x="10636138" y="-148430"/>
                  <a:ext cx="1184276" cy="82551"/>
                  <a:chOff x="10636138" y="-148430"/>
                  <a:chExt cx="1184276" cy="82551"/>
                </a:xfrm>
              </p:grpSpPr>
              <p:sp>
                <p:nvSpPr>
                  <p:cNvPr id="33" name="Rectangle 32">
                    <a:extLst>
                      <a:ext uri="{FF2B5EF4-FFF2-40B4-BE49-F238E27FC236}">
                        <a16:creationId xmlns:a16="http://schemas.microsoft.com/office/drawing/2014/main" id="{34DF87D4-D832-49DC-A339-AC1DD94A6A4D}"/>
                      </a:ext>
                    </a:extLst>
                  </p:cNvPr>
                  <p:cNvSpPr/>
                  <p:nvPr userDrawn="1"/>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191D562F-BFA4-4227-85B5-DA8E6EA9002E}"/>
                      </a:ext>
                    </a:extLst>
                  </p:cNvPr>
                  <p:cNvSpPr/>
                  <p:nvPr userDrawn="1"/>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5" name="Group 34">
                <a:extLst>
                  <a:ext uri="{FF2B5EF4-FFF2-40B4-BE49-F238E27FC236}">
                    <a16:creationId xmlns:a16="http://schemas.microsoft.com/office/drawing/2014/main" id="{0FF9B0E9-7F55-46DD-B737-4563044AC3CB}"/>
                  </a:ext>
                </a:extLst>
              </p:cNvPr>
              <p:cNvGrpSpPr/>
              <p:nvPr userDrawn="1"/>
            </p:nvGrpSpPr>
            <p:grpSpPr>
              <a:xfrm>
                <a:off x="1533516" y="-148430"/>
                <a:ext cx="1776414" cy="82551"/>
                <a:chOff x="10044000" y="-148430"/>
                <a:chExt cx="1776414" cy="82551"/>
              </a:xfrm>
              <a:solidFill>
                <a:schemeClr val="tx2"/>
              </a:solidFill>
            </p:grpSpPr>
            <p:sp>
              <p:nvSpPr>
                <p:cNvPr id="36" name="Rectangle 35">
                  <a:extLst>
                    <a:ext uri="{FF2B5EF4-FFF2-40B4-BE49-F238E27FC236}">
                      <a16:creationId xmlns:a16="http://schemas.microsoft.com/office/drawing/2014/main" id="{8A0D9AB0-BDF8-4BF8-933D-76527927EB0B}"/>
                    </a:ext>
                  </a:extLst>
                </p:cNvPr>
                <p:cNvSpPr/>
                <p:nvPr userDrawn="1"/>
              </p:nvSpPr>
              <p:spPr>
                <a:xfrm>
                  <a:off x="10044000"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a:extLst>
                    <a:ext uri="{FF2B5EF4-FFF2-40B4-BE49-F238E27FC236}">
                      <a16:creationId xmlns:a16="http://schemas.microsoft.com/office/drawing/2014/main" id="{B5E63815-B53E-4DEA-B7CE-70992C3829A8}"/>
                    </a:ext>
                  </a:extLst>
                </p:cNvPr>
                <p:cNvGrpSpPr/>
                <p:nvPr userDrawn="1"/>
              </p:nvGrpSpPr>
              <p:grpSpPr>
                <a:xfrm>
                  <a:off x="10636138" y="-148430"/>
                  <a:ext cx="1184276" cy="82551"/>
                  <a:chOff x="10636138" y="-148430"/>
                  <a:chExt cx="1184276" cy="82551"/>
                </a:xfrm>
                <a:grpFill/>
              </p:grpSpPr>
              <p:sp>
                <p:nvSpPr>
                  <p:cNvPr id="38" name="Rectangle 37">
                    <a:extLst>
                      <a:ext uri="{FF2B5EF4-FFF2-40B4-BE49-F238E27FC236}">
                        <a16:creationId xmlns:a16="http://schemas.microsoft.com/office/drawing/2014/main" id="{94D5A0B5-8362-422E-92CD-C3969E475B4C}"/>
                      </a:ext>
                    </a:extLst>
                  </p:cNvPr>
                  <p:cNvSpPr/>
                  <p:nvPr userDrawn="1"/>
                </p:nvSpPr>
                <p:spPr>
                  <a:xfrm>
                    <a:off x="11228276"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2899DA0E-EB57-44F4-B814-102F3F299F00}"/>
                      </a:ext>
                    </a:extLst>
                  </p:cNvPr>
                  <p:cNvSpPr/>
                  <p:nvPr userDrawn="1"/>
                </p:nvSpPr>
                <p:spPr>
                  <a:xfrm>
                    <a:off x="10636138" y="-148430"/>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2" name="Group 41">
                <a:extLst>
                  <a:ext uri="{FF2B5EF4-FFF2-40B4-BE49-F238E27FC236}">
                    <a16:creationId xmlns:a16="http://schemas.microsoft.com/office/drawing/2014/main" id="{A1A39780-93FB-4FED-9F4A-CEC489158CD3}"/>
                  </a:ext>
                </a:extLst>
              </p:cNvPr>
              <p:cNvGrpSpPr/>
              <p:nvPr userDrawn="1"/>
            </p:nvGrpSpPr>
            <p:grpSpPr>
              <a:xfrm>
                <a:off x="354969" y="-148430"/>
                <a:ext cx="1184276" cy="82551"/>
                <a:chOff x="10636138" y="-148430"/>
                <a:chExt cx="1184276" cy="82551"/>
              </a:xfrm>
            </p:grpSpPr>
            <p:sp>
              <p:nvSpPr>
                <p:cNvPr id="43" name="Rectangle 42">
                  <a:extLst>
                    <a:ext uri="{FF2B5EF4-FFF2-40B4-BE49-F238E27FC236}">
                      <a16:creationId xmlns:a16="http://schemas.microsoft.com/office/drawing/2014/main" id="{6456A92D-9BF1-42F6-A2E4-492263D70B93}"/>
                    </a:ext>
                  </a:extLst>
                </p:cNvPr>
                <p:cNvSpPr/>
                <p:nvPr userDrawn="1"/>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C82D97F1-9A9B-47D1-A2F1-784BC83B7F5E}"/>
                    </a:ext>
                  </a:extLst>
                </p:cNvPr>
                <p:cNvSpPr/>
                <p:nvPr userDrawn="1"/>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9" name="Group 88">
              <a:extLst>
                <a:ext uri="{FF2B5EF4-FFF2-40B4-BE49-F238E27FC236}">
                  <a16:creationId xmlns:a16="http://schemas.microsoft.com/office/drawing/2014/main" id="{C34CFFDF-2152-4A2D-8FB3-0A7B23D098B7}"/>
                </a:ext>
              </a:extLst>
            </p:cNvPr>
            <p:cNvGrpSpPr/>
            <p:nvPr userDrawn="1"/>
          </p:nvGrpSpPr>
          <p:grpSpPr>
            <a:xfrm>
              <a:off x="12265794" y="1"/>
              <a:ext cx="18000" cy="6858000"/>
              <a:chOff x="12425515" y="2588735"/>
              <a:chExt cx="82551" cy="4269265"/>
            </a:xfrm>
          </p:grpSpPr>
          <p:sp>
            <p:nvSpPr>
              <p:cNvPr id="82" name="Rectangle 81">
                <a:extLst>
                  <a:ext uri="{FF2B5EF4-FFF2-40B4-BE49-F238E27FC236}">
                    <a16:creationId xmlns:a16="http://schemas.microsoft.com/office/drawing/2014/main" id="{A5E7F58C-EE61-45FF-BBF9-8DE1F3DD1C59}"/>
                  </a:ext>
                </a:extLst>
              </p:cNvPr>
              <p:cNvSpPr/>
              <p:nvPr userDrawn="1"/>
            </p:nvSpPr>
            <p:spPr>
              <a:xfrm rot="5400000">
                <a:off x="12161048" y="529278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8E6C2DEC-5E14-4D86-A7EC-DF4187D064F2}"/>
                  </a:ext>
                </a:extLst>
              </p:cNvPr>
              <p:cNvSpPr/>
              <p:nvPr userDrawn="1"/>
            </p:nvSpPr>
            <p:spPr>
              <a:xfrm rot="5400000">
                <a:off x="12161048" y="651257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C74D7886-31ED-4084-8E07-296ECC655564}"/>
                  </a:ext>
                </a:extLst>
              </p:cNvPr>
              <p:cNvSpPr/>
              <p:nvPr userDrawn="1"/>
            </p:nvSpPr>
            <p:spPr>
              <a:xfrm rot="5400000">
                <a:off x="12162637" y="5902677"/>
                <a:ext cx="609895"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D7BD4B1F-2F1E-446E-A05B-F3CB5E5F6873}"/>
                  </a:ext>
                </a:extLst>
              </p:cNvPr>
              <p:cNvSpPr/>
              <p:nvPr userDrawn="1"/>
            </p:nvSpPr>
            <p:spPr>
              <a:xfrm rot="5400000">
                <a:off x="12161048" y="3463097"/>
                <a:ext cx="609895"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53310686-91D7-4A31-82C8-A67D32C0F75A}"/>
                  </a:ext>
                </a:extLst>
              </p:cNvPr>
              <p:cNvSpPr/>
              <p:nvPr userDrawn="1"/>
            </p:nvSpPr>
            <p:spPr>
              <a:xfrm rot="5400000">
                <a:off x="12161048" y="4682887"/>
                <a:ext cx="609895"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AE3B8320-65F3-48A9-85F1-293C37A82915}"/>
                  </a:ext>
                </a:extLst>
              </p:cNvPr>
              <p:cNvSpPr/>
              <p:nvPr userDrawn="1"/>
            </p:nvSpPr>
            <p:spPr>
              <a:xfrm rot="5400000">
                <a:off x="12162637" y="407299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97125D60-8B03-47D1-B843-A583D2ED4F62}"/>
                  </a:ext>
                </a:extLst>
              </p:cNvPr>
              <p:cNvSpPr/>
              <p:nvPr userDrawn="1"/>
            </p:nvSpPr>
            <p:spPr>
              <a:xfrm rot="5400000">
                <a:off x="12161048" y="285320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 name="Title Placeholder 1">
            <a:extLst>
              <a:ext uri="{FF2B5EF4-FFF2-40B4-BE49-F238E27FC236}">
                <a16:creationId xmlns:a16="http://schemas.microsoft.com/office/drawing/2014/main" id="{9D1491C4-9830-46D6-9B7E-91D978B17D03}"/>
              </a:ext>
            </a:extLst>
          </p:cNvPr>
          <p:cNvSpPr>
            <a:spLocks noGrp="1"/>
          </p:cNvSpPr>
          <p:nvPr>
            <p:ph type="title"/>
          </p:nvPr>
        </p:nvSpPr>
        <p:spPr>
          <a:xfrm>
            <a:off x="807269" y="239083"/>
            <a:ext cx="10580059" cy="755904"/>
          </a:xfrm>
          <a:prstGeom prst="rect">
            <a:avLst/>
          </a:prstGeom>
        </p:spPr>
        <p:txBody>
          <a:bodyPr vert="horz" lIns="0" tIns="0" rIns="0" bIns="0" rtlCol="0" anchor="b"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8490CFD-D389-4642-995F-30BEB12330F8}"/>
              </a:ext>
            </a:extLst>
          </p:cNvPr>
          <p:cNvSpPr>
            <a:spLocks noGrp="1"/>
          </p:cNvSpPr>
          <p:nvPr>
            <p:ph type="body" idx="1"/>
          </p:nvPr>
        </p:nvSpPr>
        <p:spPr>
          <a:xfrm>
            <a:off x="807269" y="1959431"/>
            <a:ext cx="10580059" cy="390179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4">
            <a:extLst>
              <a:ext uri="{FF2B5EF4-FFF2-40B4-BE49-F238E27FC236}">
                <a16:creationId xmlns:a16="http://schemas.microsoft.com/office/drawing/2014/main" id="{82998A25-FD83-4602-AD1D-0DE3EEDC8FD8}"/>
              </a:ext>
            </a:extLst>
          </p:cNvPr>
          <p:cNvSpPr>
            <a:spLocks noGrp="1"/>
          </p:cNvSpPr>
          <p:nvPr>
            <p:ph type="ftr" sz="quarter" idx="3"/>
          </p:nvPr>
        </p:nvSpPr>
        <p:spPr>
          <a:xfrm>
            <a:off x="609599" y="6483641"/>
            <a:ext cx="6148039" cy="144000"/>
          </a:xfrm>
          <a:prstGeom prst="rect">
            <a:avLst/>
          </a:prstGeom>
        </p:spPr>
        <p:txBody>
          <a:bodyPr vert="horz" lIns="0" tIns="0" rIns="0" bIns="0" rtlCol="0" anchor="ctr">
            <a:noAutofit/>
          </a:bodyPr>
          <a:lstStyle>
            <a:lvl1pPr algn="l">
              <a:defRPr sz="900">
                <a:solidFill>
                  <a:schemeClr val="tx2"/>
                </a:solidFill>
              </a:defRPr>
            </a:lvl1pPr>
          </a:lstStyle>
          <a:p>
            <a:r>
              <a:rPr lang="en-GB"/>
              <a:t>Highly Confidential. For internal use only. Not to be reproduced or shared without permission. </a:t>
            </a:r>
          </a:p>
        </p:txBody>
      </p:sp>
      <p:sp>
        <p:nvSpPr>
          <p:cNvPr id="6" name="Slide Number Placeholder 5">
            <a:extLst>
              <a:ext uri="{FF2B5EF4-FFF2-40B4-BE49-F238E27FC236}">
                <a16:creationId xmlns:a16="http://schemas.microsoft.com/office/drawing/2014/main" id="{659C9522-716F-47B9-9B6E-E0C01A5F2FAC}"/>
              </a:ext>
            </a:extLst>
          </p:cNvPr>
          <p:cNvSpPr>
            <a:spLocks noGrp="1"/>
          </p:cNvSpPr>
          <p:nvPr>
            <p:ph type="sldNum" sz="quarter" idx="4"/>
          </p:nvPr>
        </p:nvSpPr>
        <p:spPr>
          <a:xfrm>
            <a:off x="11404107" y="6483641"/>
            <a:ext cx="360000" cy="144000"/>
          </a:xfrm>
          <a:prstGeom prst="rect">
            <a:avLst/>
          </a:prstGeom>
        </p:spPr>
        <p:txBody>
          <a:bodyPr vert="horz" lIns="0" tIns="0" rIns="0" bIns="0" rtlCol="0" anchor="ctr">
            <a:noAutofit/>
          </a:bodyPr>
          <a:lstStyle>
            <a:lvl1pPr algn="r">
              <a:defRPr sz="900">
                <a:solidFill>
                  <a:schemeClr val="tx2"/>
                </a:solidFill>
              </a:defRPr>
            </a:lvl1pPr>
          </a:lstStyle>
          <a:p>
            <a:fld id="{043C2FB7-9533-4568-9B8F-F5133F6949BD}" type="slidenum">
              <a:rPr lang="en-GB" smtClean="0"/>
              <a:pPr/>
              <a:t>‹#›</a:t>
            </a:fld>
            <a:endParaRPr lang="en-GB"/>
          </a:p>
        </p:txBody>
      </p:sp>
    </p:spTree>
    <p:extLst>
      <p:ext uri="{BB962C8B-B14F-4D97-AF65-F5344CB8AC3E}">
        <p14:creationId xmlns:p14="http://schemas.microsoft.com/office/powerpoint/2010/main" val="172714854"/>
      </p:ext>
    </p:extLst>
  </p:cSld>
  <p:clrMap bg1="lt1" tx1="dk1" bg2="lt2" tx2="dk2" accent1="accent1" accent2="accent2" accent3="accent3" accent4="accent4" accent5="accent5" accent6="accent6" hlink="hlink" folHlink="folHlink"/>
  <p:sldLayoutIdLst>
    <p:sldLayoutId id="2147483663" r:id="rId1"/>
    <p:sldLayoutId id="2147483649" r:id="rId2"/>
    <p:sldLayoutId id="2147483790" r:id="rId3"/>
    <p:sldLayoutId id="2147483791" r:id="rId4"/>
    <p:sldLayoutId id="2147483792" r:id="rId5"/>
    <p:sldLayoutId id="2147483793" r:id="rId6"/>
    <p:sldLayoutId id="2147483668" r:id="rId7"/>
    <p:sldLayoutId id="2147483915" r:id="rId8"/>
    <p:sldLayoutId id="2147483664" r:id="rId9"/>
    <p:sldLayoutId id="2147483661" r:id="rId10"/>
    <p:sldLayoutId id="2147483665" r:id="rId11"/>
    <p:sldLayoutId id="2147483931" r:id="rId12"/>
    <p:sldLayoutId id="2147483932" r:id="rId13"/>
    <p:sldLayoutId id="2147483654" r:id="rId14"/>
    <p:sldLayoutId id="2147483916" r:id="rId15"/>
    <p:sldLayoutId id="2147483650" r:id="rId16"/>
    <p:sldLayoutId id="2147483693" r:id="rId17"/>
    <p:sldLayoutId id="2147483698" r:id="rId18"/>
    <p:sldLayoutId id="2147483738" r:id="rId19"/>
    <p:sldLayoutId id="2147483695" r:id="rId20"/>
    <p:sldLayoutId id="2147483770" r:id="rId21"/>
    <p:sldLayoutId id="2147483736" r:id="rId22"/>
    <p:sldLayoutId id="2147483652" r:id="rId23"/>
    <p:sldLayoutId id="2147483653" r:id="rId24"/>
    <p:sldLayoutId id="2147483701" r:id="rId25"/>
    <p:sldLayoutId id="2147483702" r:id="rId26"/>
    <p:sldLayoutId id="2147483937" r:id="rId27"/>
    <p:sldLayoutId id="2147483936" r:id="rId28"/>
    <p:sldLayoutId id="2147483934" r:id="rId29"/>
    <p:sldLayoutId id="2147483933" r:id="rId30"/>
    <p:sldLayoutId id="2147483939" r:id="rId31"/>
    <p:sldLayoutId id="2147483938" r:id="rId32"/>
    <p:sldLayoutId id="2147483694" r:id="rId33"/>
    <p:sldLayoutId id="2147483735" r:id="rId34"/>
    <p:sldLayoutId id="2147483719" r:id="rId35"/>
    <p:sldLayoutId id="2147483720" r:id="rId36"/>
    <p:sldLayoutId id="2147483739" r:id="rId37"/>
    <p:sldLayoutId id="2147483737" r:id="rId38"/>
    <p:sldLayoutId id="2147483707" r:id="rId39"/>
    <p:sldLayoutId id="2147483680" r:id="rId40"/>
    <p:sldLayoutId id="2147483706" r:id="rId41"/>
    <p:sldLayoutId id="2147483741" r:id="rId42"/>
    <p:sldLayoutId id="2147483742" r:id="rId43"/>
    <p:sldLayoutId id="2147483740" r:id="rId44"/>
    <p:sldLayoutId id="2147483929" r:id="rId45"/>
    <p:sldLayoutId id="2147483930" r:id="rId46"/>
    <p:sldLayoutId id="2147483940" r:id="rId47"/>
    <p:sldLayoutId id="2147483941" r:id="rId48"/>
    <p:sldLayoutId id="2147483942" r:id="rId49"/>
    <p:sldLayoutId id="2147483943" r:id="rId50"/>
    <p:sldLayoutId id="2147483944" r:id="rId51"/>
    <p:sldLayoutId id="2147483945" r:id="rId52"/>
    <p:sldLayoutId id="2147483946" r:id="rId53"/>
    <p:sldLayoutId id="2147483947" r:id="rId54"/>
    <p:sldLayoutId id="2147483948" r:id="rId55"/>
    <p:sldLayoutId id="2147483949" r:id="rId56"/>
    <p:sldLayoutId id="2147483950" r:id="rId57"/>
    <p:sldLayoutId id="2147483951" r:id="rId58"/>
    <p:sldLayoutId id="2147483952" r:id="rId59"/>
    <p:sldLayoutId id="2147483953" r:id="rId60"/>
    <p:sldLayoutId id="2147483954" r:id="rId61"/>
    <p:sldLayoutId id="2147483955" r:id="rId62"/>
    <p:sldLayoutId id="2147483956" r:id="rId63"/>
    <p:sldLayoutId id="2147483957" r:id="rId64"/>
    <p:sldLayoutId id="2147483958" r:id="rId65"/>
    <p:sldLayoutId id="2147483959" r:id="rId66"/>
    <p:sldLayoutId id="2147483960" r:id="rId67"/>
    <p:sldLayoutId id="2147483961" r:id="rId68"/>
    <p:sldLayoutId id="2147483962" r:id="rId69"/>
    <p:sldLayoutId id="2147483963" r:id="rId70"/>
    <p:sldLayoutId id="2147483923" r:id="rId71"/>
    <p:sldLayoutId id="2147483924" r:id="rId72"/>
    <p:sldLayoutId id="2147483926" r:id="rId73"/>
    <p:sldLayoutId id="2147483927" r:id="rId74"/>
    <p:sldLayoutId id="2147483928" r:id="rId75"/>
    <p:sldLayoutId id="2147483925" r:id="rId76"/>
    <p:sldLayoutId id="2147483710" r:id="rId77"/>
    <p:sldLayoutId id="2147483711" r:id="rId78"/>
    <p:sldLayoutId id="2147483712" r:id="rId79"/>
    <p:sldLayoutId id="2147483713" r:id="rId80"/>
    <p:sldLayoutId id="2147483772" r:id="rId81"/>
    <p:sldLayoutId id="2147483717" r:id="rId82"/>
    <p:sldLayoutId id="2147483920" r:id="rId83"/>
    <p:sldLayoutId id="2147483921" r:id="rId84"/>
    <p:sldLayoutId id="2147483802" r:id="rId85"/>
    <p:sldLayoutId id="2147483794" r:id="rId86"/>
    <p:sldLayoutId id="2147483798" r:id="rId87"/>
    <p:sldLayoutId id="2147483799" r:id="rId88"/>
    <p:sldLayoutId id="2147483651" r:id="rId89"/>
    <p:sldLayoutId id="2147483667" r:id="rId90"/>
    <p:sldLayoutId id="2147483897" r:id="rId91"/>
    <p:sldLayoutId id="2147483898" r:id="rId92"/>
    <p:sldLayoutId id="2147483899" r:id="rId93"/>
    <p:sldLayoutId id="2147483900" r:id="rId94"/>
    <p:sldLayoutId id="2147483901" r:id="rId95"/>
    <p:sldLayoutId id="2147483902" r:id="rId96"/>
    <p:sldLayoutId id="2147483775" r:id="rId97"/>
    <p:sldLayoutId id="2147483776" r:id="rId98"/>
    <p:sldLayoutId id="2147483903" r:id="rId99"/>
    <p:sldLayoutId id="2147483904" r:id="rId100"/>
    <p:sldLayoutId id="2147483905" r:id="rId101"/>
    <p:sldLayoutId id="2147483906" r:id="rId102"/>
    <p:sldLayoutId id="2147483907" r:id="rId103"/>
    <p:sldLayoutId id="2147483908" r:id="rId104"/>
    <p:sldLayoutId id="2147483800" r:id="rId105"/>
    <p:sldLayoutId id="2147483801" r:id="rId106"/>
    <p:sldLayoutId id="2147483917" r:id="rId107"/>
    <p:sldLayoutId id="2147483919" r:id="rId108"/>
    <p:sldLayoutId id="2147483918" r:id="rId109"/>
    <p:sldLayoutId id="2147483685" r:id="rId110"/>
    <p:sldLayoutId id="2147483768" r:id="rId111"/>
    <p:sldLayoutId id="2147483909" r:id="rId112"/>
    <p:sldLayoutId id="2147483910" r:id="rId113"/>
    <p:sldLayoutId id="2147483911" r:id="rId114"/>
    <p:sldLayoutId id="2147483912" r:id="rId115"/>
    <p:sldLayoutId id="2147483913" r:id="rId116"/>
    <p:sldLayoutId id="2147483914" r:id="rId117"/>
    <p:sldLayoutId id="2147483804" r:id="rId118"/>
    <p:sldLayoutId id="2147483922" r:id="rId119"/>
    <p:sldLayoutId id="2147483708" r:id="rId120"/>
    <p:sldLayoutId id="2147483709" r:id="rId121"/>
    <p:sldLayoutId id="2147483769" r:id="rId122"/>
    <p:sldLayoutId id="2147483771" r:id="rId123"/>
    <p:sldLayoutId id="2147483752" r:id="rId124"/>
    <p:sldLayoutId id="2147483655" r:id="rId125"/>
    <p:sldLayoutId id="2147483828" r:id="rId126"/>
    <p:sldLayoutId id="2147483753" r:id="rId127"/>
    <p:sldLayoutId id="2147483754" r:id="rId128"/>
    <p:sldLayoutId id="2147483755" r:id="rId129"/>
    <p:sldLayoutId id="2147483964" r:id="rId130"/>
    <p:sldLayoutId id="2147483756" r:id="rId131"/>
    <p:sldLayoutId id="2147483774" r:id="rId132"/>
    <p:sldLayoutId id="2147483757" r:id="rId133"/>
    <p:sldLayoutId id="2147483758" r:id="rId134"/>
  </p:sldLayoutIdLst>
  <p:hf hdr="0" ft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3" pos="384" userDrawn="1">
          <p15:clr>
            <a:srgbClr val="F26B43"/>
          </p15:clr>
        </p15:guide>
        <p15:guide id="4" pos="768" userDrawn="1">
          <p15:clr>
            <a:srgbClr val="F26B43"/>
          </p15:clr>
        </p15:guide>
        <p15:guide id="5" pos="1149" userDrawn="1">
          <p15:clr>
            <a:srgbClr val="F26B43"/>
          </p15:clr>
        </p15:guide>
        <p15:guide id="6" pos="1533" userDrawn="1">
          <p15:clr>
            <a:srgbClr val="F26B43"/>
          </p15:clr>
        </p15:guide>
        <p15:guide id="7" pos="1917" userDrawn="1">
          <p15:clr>
            <a:srgbClr val="F26B43"/>
          </p15:clr>
        </p15:guide>
        <p15:guide id="8" pos="2300" userDrawn="1">
          <p15:clr>
            <a:srgbClr val="F26B43"/>
          </p15:clr>
        </p15:guide>
        <p15:guide id="9" pos="2684" userDrawn="1">
          <p15:clr>
            <a:srgbClr val="F26B43"/>
          </p15:clr>
        </p15:guide>
        <p15:guide id="10" pos="3069" userDrawn="1">
          <p15:clr>
            <a:srgbClr val="F26B43"/>
          </p15:clr>
        </p15:guide>
        <p15:guide id="11" pos="3455" userDrawn="1">
          <p15:clr>
            <a:srgbClr val="F26B43"/>
          </p15:clr>
        </p15:guide>
        <p15:guide id="12" pos="4221" userDrawn="1">
          <p15:clr>
            <a:srgbClr val="F26B43"/>
          </p15:clr>
        </p15:guide>
        <p15:guide id="13" pos="4607" userDrawn="1">
          <p15:clr>
            <a:srgbClr val="F26B43"/>
          </p15:clr>
        </p15:guide>
        <p15:guide id="14" pos="4991" userDrawn="1">
          <p15:clr>
            <a:srgbClr val="F26B43"/>
          </p15:clr>
        </p15:guide>
        <p15:guide id="15" pos="5373" userDrawn="1">
          <p15:clr>
            <a:srgbClr val="F26B43"/>
          </p15:clr>
        </p15:guide>
        <p15:guide id="16" pos="5759" userDrawn="1">
          <p15:clr>
            <a:srgbClr val="F26B43"/>
          </p15:clr>
        </p15:guide>
        <p15:guide id="17" pos="6143" userDrawn="1">
          <p15:clr>
            <a:srgbClr val="F26B43"/>
          </p15:clr>
        </p15:guide>
        <p15:guide id="18" pos="6527" userDrawn="1">
          <p15:clr>
            <a:srgbClr val="F26B43"/>
          </p15:clr>
        </p15:guide>
        <p15:guide id="19" pos="6912" userDrawn="1">
          <p15:clr>
            <a:srgbClr val="F26B43"/>
          </p15:clr>
        </p15:guide>
        <p15:guide id="20" pos="7296" userDrawn="1">
          <p15:clr>
            <a:srgbClr val="F26B43"/>
          </p15:clr>
        </p15:guide>
        <p15:guide id="21" orient="horz" pos="617" userDrawn="1">
          <p15:clr>
            <a:srgbClr val="F26B43"/>
          </p15:clr>
        </p15:guide>
        <p15:guide id="22" orient="horz" pos="1233" userDrawn="1">
          <p15:clr>
            <a:srgbClr val="F26B43"/>
          </p15:clr>
        </p15:guide>
        <p15:guide id="23" orient="horz" pos="1851" userDrawn="1">
          <p15:clr>
            <a:srgbClr val="F26B43"/>
          </p15:clr>
        </p15:guide>
        <p15:guide id="24" orient="horz" pos="2469" userDrawn="1">
          <p15:clr>
            <a:srgbClr val="F26B43"/>
          </p15:clr>
        </p15:guide>
        <p15:guide id="25" orient="horz" pos="3086" userDrawn="1">
          <p15:clr>
            <a:srgbClr val="F26B43"/>
          </p15:clr>
        </p15:guide>
        <p15:guide id="26" orient="horz" pos="3702" userDrawn="1">
          <p15:clr>
            <a:srgbClr val="F26B43"/>
          </p15:clr>
        </p15:guide>
        <p15:guide id="27" pos="7173" userDrawn="1">
          <p15:clr>
            <a:srgbClr val="F26B43"/>
          </p15:clr>
        </p15:guide>
        <p15:guide id="28" pos="507" userDrawn="1">
          <p15:clr>
            <a:srgbClr val="F26B43"/>
          </p15:clr>
        </p15:guide>
        <p15:guide id="29" orient="horz" pos="92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F5E1-04C3-BE46-2B20-608C576D7F1F}"/>
              </a:ext>
            </a:extLst>
          </p:cNvPr>
          <p:cNvSpPr>
            <a:spLocks noGrp="1"/>
          </p:cNvSpPr>
          <p:nvPr>
            <p:ph type="ctrTitle"/>
          </p:nvPr>
        </p:nvSpPr>
        <p:spPr/>
        <p:txBody>
          <a:bodyPr/>
          <a:lstStyle/>
          <a:p>
            <a:r>
              <a:rPr lang="en-GB"/>
              <a:t>Storyboarding Workshop</a:t>
            </a:r>
          </a:p>
        </p:txBody>
      </p:sp>
      <p:sp>
        <p:nvSpPr>
          <p:cNvPr id="3" name="Subtitle 2">
            <a:extLst>
              <a:ext uri="{FF2B5EF4-FFF2-40B4-BE49-F238E27FC236}">
                <a16:creationId xmlns:a16="http://schemas.microsoft.com/office/drawing/2014/main" id="{C2B9D953-4339-A4FC-885B-E5BEEB3B4FD3}"/>
              </a:ext>
            </a:extLst>
          </p:cNvPr>
          <p:cNvSpPr>
            <a:spLocks noGrp="1"/>
          </p:cNvSpPr>
          <p:nvPr>
            <p:ph type="subTitle" idx="1"/>
          </p:nvPr>
        </p:nvSpPr>
        <p:spPr/>
        <p:txBody>
          <a:bodyPr/>
          <a:lstStyle/>
          <a:p>
            <a:r>
              <a:rPr lang="en-GB"/>
              <a:t>15</a:t>
            </a:r>
            <a:r>
              <a:rPr lang="en-GB" baseline="30000"/>
              <a:t>th</a:t>
            </a:r>
            <a:r>
              <a:rPr lang="en-GB"/>
              <a:t> August 2024</a:t>
            </a:r>
          </a:p>
        </p:txBody>
      </p:sp>
    </p:spTree>
    <p:extLst>
      <p:ext uri="{BB962C8B-B14F-4D97-AF65-F5344CB8AC3E}">
        <p14:creationId xmlns:p14="http://schemas.microsoft.com/office/powerpoint/2010/main" val="1329925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6D0344-17B1-9C9E-B1BA-0402F7A282BD}"/>
              </a:ext>
            </a:extLst>
          </p:cNvPr>
          <p:cNvSpPr>
            <a:spLocks noGrp="1"/>
          </p:cNvSpPr>
          <p:nvPr>
            <p:ph type="sldNum" sz="quarter" idx="12"/>
          </p:nvPr>
        </p:nvSpPr>
        <p:spPr/>
        <p:txBody>
          <a:bodyPr/>
          <a:lstStyle/>
          <a:p>
            <a:fld id="{9C3ACAB3-CA36-4966-8A1D-076772D39D8D}" type="slidenum">
              <a:rPr lang="en-GB" smtClean="0"/>
              <a:pPr/>
              <a:t>2</a:t>
            </a:fld>
            <a:endParaRPr lang="en-GB"/>
          </a:p>
        </p:txBody>
      </p:sp>
      <p:sp>
        <p:nvSpPr>
          <p:cNvPr id="4" name="TextBox 3">
            <a:extLst>
              <a:ext uri="{FF2B5EF4-FFF2-40B4-BE49-F238E27FC236}">
                <a16:creationId xmlns:a16="http://schemas.microsoft.com/office/drawing/2014/main" id="{E17D8206-1643-7E2B-746A-451DB9518446}"/>
              </a:ext>
            </a:extLst>
          </p:cNvPr>
          <p:cNvSpPr txBox="1"/>
          <p:nvPr/>
        </p:nvSpPr>
        <p:spPr>
          <a:xfrm>
            <a:off x="804863" y="1629753"/>
            <a:ext cx="10755766" cy="4970591"/>
          </a:xfrm>
          <a:prstGeom prst="rect">
            <a:avLst/>
          </a:prstGeom>
          <a:noFill/>
        </p:spPr>
        <p:txBody>
          <a:bodyPr wrap="square" lIns="0" tIns="0" rIns="0" bIns="0" rtlCol="0" anchor="t">
            <a:spAutoFit/>
          </a:bodyPr>
          <a:lstStyle/>
          <a:p>
            <a:r>
              <a:rPr lang="en-GB" sz="2500" b="1">
                <a:ea typeface="+mn-lt"/>
                <a:cs typeface="+mn-lt"/>
              </a:rPr>
              <a:t>By telling a story of how someone might use a feature, we are able to put ourselves in the footsteps of the user and imagine how we might behave in this situation.</a:t>
            </a:r>
          </a:p>
          <a:p>
            <a:endParaRPr lang="en-GB" sz="2800" b="1">
              <a:ea typeface="+mn-lt"/>
              <a:cs typeface="+mn-lt"/>
            </a:endParaRPr>
          </a:p>
          <a:p>
            <a:endParaRPr lang="en-GB" sz="2800" b="1">
              <a:ea typeface="+mn-lt"/>
              <a:cs typeface="+mn-lt"/>
            </a:endParaRPr>
          </a:p>
          <a:p>
            <a:endParaRPr lang="en-GB" sz="2800" b="1">
              <a:ea typeface="+mn-lt"/>
              <a:cs typeface="+mn-lt"/>
            </a:endParaRPr>
          </a:p>
          <a:p>
            <a:pPr algn="l" rtl="0" fontAlgn="base"/>
            <a:r>
              <a:rPr lang="en-GB" sz="1800" b="1" i="0" u="none" strike="noStrike">
                <a:solidFill>
                  <a:srgbClr val="FFFFFF"/>
                </a:solidFill>
                <a:effectLst/>
                <a:latin typeface="Arial" panose="020B0604020202020204" pitchFamily="34" charset="0"/>
              </a:rPr>
              <a:t>Why are we doing this?</a:t>
            </a:r>
            <a:r>
              <a:rPr lang="en-US" sz="1800" b="0" i="0">
                <a:solidFill>
                  <a:srgbClr val="FFFFFF"/>
                </a:solidFill>
                <a:effectLst/>
                <a:latin typeface="Arial" panose="020B0604020202020204" pitchFamily="34" charset="0"/>
              </a:rPr>
              <a:t>​</a:t>
            </a:r>
            <a:endParaRPr lang="en-US" sz="2800" b="0" i="0">
              <a:solidFill>
                <a:srgbClr val="FFFFFF"/>
              </a:solidFill>
              <a:effectLst/>
              <a:latin typeface="Segoe UI" panose="020B0502040204020203" pitchFamily="34" charset="0"/>
            </a:endParaRPr>
          </a:p>
          <a:p>
            <a:pPr algn="l" rtl="0" fontAlgn="base">
              <a:lnSpc>
                <a:spcPct val="150000"/>
              </a:lnSpc>
            </a:pPr>
            <a:r>
              <a:rPr lang="en-GB" sz="1800" b="0" i="0">
                <a:solidFill>
                  <a:srgbClr val="FFFFFF"/>
                </a:solidFill>
                <a:effectLst/>
                <a:latin typeface="Arial" panose="020B0604020202020204" pitchFamily="34" charset="0"/>
              </a:rPr>
              <a:t>​</a:t>
            </a:r>
            <a:endParaRPr lang="en-GB" sz="2800" b="0" i="0">
              <a:solidFill>
                <a:srgbClr val="FFFFFF"/>
              </a:solidFill>
              <a:effectLst/>
              <a:latin typeface="Segoe UI" panose="020B0502040204020203" pitchFamily="34" charset="0"/>
            </a:endParaRPr>
          </a:p>
          <a:p>
            <a:pPr fontAlgn="base">
              <a:lnSpc>
                <a:spcPct val="150000"/>
              </a:lnSpc>
              <a:buFont typeface="Arial" panose="020B0604020202020204" pitchFamily="34" charset="0"/>
              <a:buChar char="•"/>
            </a:pPr>
            <a:r>
              <a:rPr lang="en-GB" sz="1800" b="0" i="0" u="none" strike="noStrike">
                <a:solidFill>
                  <a:srgbClr val="FFFFFF"/>
                </a:solidFill>
                <a:effectLst/>
                <a:latin typeface="Arial"/>
                <a:cs typeface="Arial"/>
              </a:rPr>
              <a:t> To think about </a:t>
            </a:r>
            <a:r>
              <a:rPr lang="en-GB">
                <a:solidFill>
                  <a:srgbClr val="FFFFFF"/>
                </a:solidFill>
                <a:latin typeface="Arial"/>
                <a:cs typeface="Arial"/>
              </a:rPr>
              <a:t>our ideas</a:t>
            </a:r>
            <a:r>
              <a:rPr lang="en-GB" sz="1800" b="0" i="0" u="none" strike="noStrike">
                <a:solidFill>
                  <a:srgbClr val="FFFFFF"/>
                </a:solidFill>
                <a:effectLst/>
                <a:latin typeface="Arial"/>
                <a:cs typeface="Arial"/>
              </a:rPr>
              <a:t> fro</a:t>
            </a:r>
            <a:r>
              <a:rPr lang="en-GB">
                <a:solidFill>
                  <a:srgbClr val="FFFFFF"/>
                </a:solidFill>
                <a:latin typeface="Arial"/>
                <a:cs typeface="Arial"/>
              </a:rPr>
              <a:t>m the user's perspective</a:t>
            </a:r>
            <a:r>
              <a:rPr lang="en-GB" sz="1800" b="0" i="0" u="none" strike="noStrike">
                <a:solidFill>
                  <a:srgbClr val="FFFFFF"/>
                </a:solidFill>
                <a:effectLst/>
                <a:latin typeface="Arial"/>
                <a:cs typeface="Arial"/>
              </a:rPr>
              <a:t> </a:t>
            </a:r>
            <a:r>
              <a:rPr lang="en-GB">
                <a:solidFill>
                  <a:srgbClr val="FFFFFF"/>
                </a:solidFill>
                <a:latin typeface="Arial"/>
                <a:cs typeface="Arial"/>
              </a:rPr>
              <a:t>and to discuss them in more detail </a:t>
            </a:r>
          </a:p>
          <a:p>
            <a:pPr algn="l" rtl="0" fontAlgn="base">
              <a:lnSpc>
                <a:spcPct val="150000"/>
              </a:lnSpc>
              <a:buFont typeface="Arial" panose="020B0604020202020204" pitchFamily="34" charset="0"/>
              <a:buChar char="•"/>
            </a:pPr>
            <a:r>
              <a:rPr lang="en-GB">
                <a:solidFill>
                  <a:srgbClr val="FFFFFF"/>
                </a:solidFill>
                <a:latin typeface="Arial"/>
                <a:cs typeface="Arial"/>
              </a:rPr>
              <a:t> To roughly test</a:t>
            </a:r>
            <a:r>
              <a:rPr lang="en-GB" sz="1800" b="0" i="0" u="none" strike="noStrike">
                <a:solidFill>
                  <a:srgbClr val="FFFFFF"/>
                </a:solidFill>
                <a:effectLst/>
                <a:latin typeface="Arial"/>
                <a:cs typeface="Arial"/>
              </a:rPr>
              <a:t> ideas</a:t>
            </a:r>
          </a:p>
          <a:p>
            <a:pPr algn="l" rtl="0" fontAlgn="base">
              <a:buFont typeface="Arial" panose="020B0604020202020204" pitchFamily="34" charset="0"/>
              <a:buChar char="•"/>
            </a:pPr>
            <a:endParaRPr lang="en-US" sz="2800" b="0" i="0">
              <a:solidFill>
                <a:srgbClr val="FFFFFF"/>
              </a:solidFill>
              <a:effectLst/>
              <a:latin typeface="Arial" panose="020B0604020202020204" pitchFamily="34" charset="0"/>
            </a:endParaRPr>
          </a:p>
          <a:p>
            <a:endParaRPr lang="en-US" sz="2800" b="1"/>
          </a:p>
        </p:txBody>
      </p:sp>
    </p:spTree>
    <p:extLst>
      <p:ext uri="{BB962C8B-B14F-4D97-AF65-F5344CB8AC3E}">
        <p14:creationId xmlns:p14="http://schemas.microsoft.com/office/powerpoint/2010/main" val="1058754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A5C40-9BEC-AD0B-A58D-17B4A33EDA80}"/>
              </a:ext>
            </a:extLst>
          </p:cNvPr>
          <p:cNvSpPr>
            <a:spLocks noGrp="1"/>
          </p:cNvSpPr>
          <p:nvPr>
            <p:ph type="sldNum" sz="quarter" idx="19"/>
          </p:nvPr>
        </p:nvSpPr>
        <p:spPr/>
        <p:txBody>
          <a:bodyPr/>
          <a:lstStyle/>
          <a:p>
            <a:fld id="{043C2FB7-9533-4568-9B8F-F5133F6949BD}" type="slidenum">
              <a:rPr lang="en-GB" smtClean="0"/>
              <a:pPr/>
              <a:t>3</a:t>
            </a:fld>
            <a:endParaRPr lang="en-GB"/>
          </a:p>
        </p:txBody>
      </p:sp>
      <p:sp>
        <p:nvSpPr>
          <p:cNvPr id="3" name="Text Placeholder 2">
            <a:extLst>
              <a:ext uri="{FF2B5EF4-FFF2-40B4-BE49-F238E27FC236}">
                <a16:creationId xmlns:a16="http://schemas.microsoft.com/office/drawing/2014/main" id="{991B7BD1-B18E-58AD-1AB5-5ACB3B6433E0}"/>
              </a:ext>
            </a:extLst>
          </p:cNvPr>
          <p:cNvSpPr>
            <a:spLocks noGrp="1"/>
          </p:cNvSpPr>
          <p:nvPr>
            <p:ph type="body" sz="quarter" idx="27"/>
          </p:nvPr>
        </p:nvSpPr>
        <p:spPr/>
        <p:txBody>
          <a:bodyPr/>
          <a:lstStyle/>
          <a:p>
            <a:endParaRPr lang="en-GB"/>
          </a:p>
        </p:txBody>
      </p:sp>
      <p:sp>
        <p:nvSpPr>
          <p:cNvPr id="4" name="Title 3">
            <a:extLst>
              <a:ext uri="{FF2B5EF4-FFF2-40B4-BE49-F238E27FC236}">
                <a16:creationId xmlns:a16="http://schemas.microsoft.com/office/drawing/2014/main" id="{ECE7DB78-3F94-EABE-4EFF-FF7763936B10}"/>
              </a:ext>
            </a:extLst>
          </p:cNvPr>
          <p:cNvSpPr>
            <a:spLocks noGrp="1"/>
          </p:cNvSpPr>
          <p:nvPr>
            <p:ph type="title"/>
          </p:nvPr>
        </p:nvSpPr>
        <p:spPr/>
        <p:txBody>
          <a:bodyPr/>
          <a:lstStyle/>
          <a:p>
            <a:r>
              <a:rPr lang="en-GB"/>
              <a:t>Storyboarding</a:t>
            </a:r>
          </a:p>
        </p:txBody>
      </p:sp>
      <p:sp>
        <p:nvSpPr>
          <p:cNvPr id="6" name="Content Placeholder 5">
            <a:extLst>
              <a:ext uri="{FF2B5EF4-FFF2-40B4-BE49-F238E27FC236}">
                <a16:creationId xmlns:a16="http://schemas.microsoft.com/office/drawing/2014/main" id="{CAFBAED0-AE52-F750-60F4-940012216790}"/>
              </a:ext>
            </a:extLst>
          </p:cNvPr>
          <p:cNvSpPr txBox="1">
            <a:spLocks/>
          </p:cNvSpPr>
          <p:nvPr/>
        </p:nvSpPr>
        <p:spPr>
          <a:xfrm>
            <a:off x="804863" y="1938574"/>
            <a:ext cx="9971994" cy="2980853"/>
          </a:xfrm>
          <a:prstGeom prst="rect">
            <a:avLst/>
          </a:prstGeom>
        </p:spPr>
        <p:txBody>
          <a:bodyPr lIns="91440" tIns="45720" rIns="91440" bIns="45720" anchor="t"/>
          <a:lst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a:lstStyle>
          <a:p>
            <a:pPr marL="285750" indent="-285750" algn="l">
              <a:buFont typeface="Arial" panose="020B0604020202020204" pitchFamily="34" charset="0"/>
              <a:buChar char="•"/>
            </a:pPr>
            <a:r>
              <a:rPr lang="en-GB" b="0" i="0">
                <a:solidFill>
                  <a:schemeClr val="tx1"/>
                </a:solidFill>
                <a:effectLst/>
                <a:latin typeface="+mj-lt"/>
              </a:rPr>
              <a:t>Break into small groups</a:t>
            </a:r>
            <a:endParaRPr lang="en-GB" b="0" i="0">
              <a:solidFill>
                <a:schemeClr val="tx1"/>
              </a:solidFill>
              <a:effectLst/>
              <a:latin typeface="+mj-lt"/>
              <a:cs typeface="Arial"/>
            </a:endParaRPr>
          </a:p>
          <a:p>
            <a:pPr marL="285750" indent="-285750" algn="l">
              <a:buFont typeface="Arial" panose="020B0604020202020204" pitchFamily="34" charset="0"/>
              <a:buChar char="•"/>
            </a:pPr>
            <a:r>
              <a:rPr lang="en-GB" b="0" i="0">
                <a:solidFill>
                  <a:schemeClr val="tx1"/>
                </a:solidFill>
                <a:effectLst/>
                <a:latin typeface="+mj-lt"/>
              </a:rPr>
              <a:t>You need a sheet of paper with squares. In each square, draw each step of how someone would use this feature. </a:t>
            </a:r>
            <a:endParaRPr lang="en-GB" b="0" i="0">
              <a:solidFill>
                <a:schemeClr val="tx1"/>
              </a:solidFill>
              <a:effectLst/>
              <a:latin typeface="+mj-lt"/>
              <a:cs typeface="Arial"/>
            </a:endParaRPr>
          </a:p>
          <a:p>
            <a:pPr marL="285750" indent="-285750" algn="l">
              <a:buFont typeface="Arial" panose="020B0604020202020204" pitchFamily="34" charset="0"/>
              <a:buChar char="•"/>
            </a:pPr>
            <a:r>
              <a:rPr lang="en-GB" b="0" i="0">
                <a:solidFill>
                  <a:schemeClr val="tx1"/>
                </a:solidFill>
                <a:effectLst/>
                <a:latin typeface="+mj-lt"/>
              </a:rPr>
              <a:t>Each square should have one sentence description of what is happening. </a:t>
            </a:r>
            <a:endParaRPr lang="en-GB" b="0" i="0">
              <a:solidFill>
                <a:schemeClr val="tx1"/>
              </a:solidFill>
              <a:effectLst/>
              <a:latin typeface="+mj-lt"/>
              <a:cs typeface="Arial"/>
            </a:endParaRPr>
          </a:p>
          <a:p>
            <a:pPr marL="285750" indent="-285750" algn="l">
              <a:buFont typeface="Arial" panose="020B0604020202020204" pitchFamily="34" charset="0"/>
              <a:buChar char="•"/>
            </a:pPr>
            <a:r>
              <a:rPr lang="en-GB" b="0">
                <a:solidFill>
                  <a:schemeClr val="tx1"/>
                </a:solidFill>
                <a:latin typeface="+mj-lt"/>
              </a:rPr>
              <a:t>Once you have finished your storyboard, take a photo and send it on the meeting chat.</a:t>
            </a:r>
            <a:endParaRPr lang="en-GB" b="0" i="0">
              <a:solidFill>
                <a:schemeClr val="tx1"/>
              </a:solidFill>
              <a:effectLst/>
              <a:latin typeface="+mj-lt"/>
              <a:cs typeface="Arial"/>
            </a:endParaRPr>
          </a:p>
          <a:p>
            <a:pPr marL="285750" indent="-285750" algn="l">
              <a:buFont typeface="Arial" panose="020B0604020202020204" pitchFamily="34" charset="0"/>
              <a:buChar char="•"/>
            </a:pPr>
            <a:r>
              <a:rPr lang="en-GB" b="0" i="0">
                <a:solidFill>
                  <a:schemeClr val="tx1"/>
                </a:solidFill>
                <a:effectLst/>
                <a:latin typeface="+mj-lt"/>
              </a:rPr>
              <a:t>Each team will present their </a:t>
            </a:r>
            <a:r>
              <a:rPr lang="en-GB" b="0">
                <a:solidFill>
                  <a:schemeClr val="tx1"/>
                </a:solidFill>
                <a:latin typeface="+mj-lt"/>
              </a:rPr>
              <a:t>s</a:t>
            </a:r>
            <a:r>
              <a:rPr lang="en-GB" b="0" i="0">
                <a:solidFill>
                  <a:schemeClr val="tx1"/>
                </a:solidFill>
                <a:effectLst/>
                <a:latin typeface="+mj-lt"/>
              </a:rPr>
              <a:t>toryboard, talking through each step to explain how the idea might work.</a:t>
            </a:r>
          </a:p>
          <a:p>
            <a:endParaRPr lang="en-GB">
              <a:solidFill>
                <a:schemeClr val="tx1"/>
              </a:solidFill>
            </a:endParaRPr>
          </a:p>
        </p:txBody>
      </p:sp>
    </p:spTree>
    <p:extLst>
      <p:ext uri="{BB962C8B-B14F-4D97-AF65-F5344CB8AC3E}">
        <p14:creationId xmlns:p14="http://schemas.microsoft.com/office/powerpoint/2010/main" val="131332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A5C40-9BEC-AD0B-A58D-17B4A33EDA80}"/>
              </a:ext>
            </a:extLst>
          </p:cNvPr>
          <p:cNvSpPr>
            <a:spLocks noGrp="1"/>
          </p:cNvSpPr>
          <p:nvPr>
            <p:ph type="sldNum" sz="quarter" idx="19"/>
          </p:nvPr>
        </p:nvSpPr>
        <p:spPr/>
        <p:txBody>
          <a:bodyPr/>
          <a:lstStyle/>
          <a:p>
            <a:fld id="{043C2FB7-9533-4568-9B8F-F5133F6949BD}" type="slidenum">
              <a:rPr lang="en-GB" smtClean="0"/>
              <a:pPr/>
              <a:t>4</a:t>
            </a:fld>
            <a:endParaRPr lang="en-GB"/>
          </a:p>
        </p:txBody>
      </p:sp>
      <p:sp>
        <p:nvSpPr>
          <p:cNvPr id="3" name="Text Placeholder 2">
            <a:extLst>
              <a:ext uri="{FF2B5EF4-FFF2-40B4-BE49-F238E27FC236}">
                <a16:creationId xmlns:a16="http://schemas.microsoft.com/office/drawing/2014/main" id="{991B7BD1-B18E-58AD-1AB5-5ACB3B6433E0}"/>
              </a:ext>
            </a:extLst>
          </p:cNvPr>
          <p:cNvSpPr>
            <a:spLocks noGrp="1"/>
          </p:cNvSpPr>
          <p:nvPr>
            <p:ph type="body" sz="quarter" idx="27"/>
          </p:nvPr>
        </p:nvSpPr>
        <p:spPr/>
        <p:txBody>
          <a:bodyPr/>
          <a:lstStyle/>
          <a:p>
            <a:endParaRPr lang="en-GB"/>
          </a:p>
        </p:txBody>
      </p:sp>
      <p:sp>
        <p:nvSpPr>
          <p:cNvPr id="4" name="Title 3">
            <a:extLst>
              <a:ext uri="{FF2B5EF4-FFF2-40B4-BE49-F238E27FC236}">
                <a16:creationId xmlns:a16="http://schemas.microsoft.com/office/drawing/2014/main" id="{ECE7DB78-3F94-EABE-4EFF-FF7763936B10}"/>
              </a:ext>
            </a:extLst>
          </p:cNvPr>
          <p:cNvSpPr>
            <a:spLocks noGrp="1"/>
          </p:cNvSpPr>
          <p:nvPr>
            <p:ph type="title"/>
          </p:nvPr>
        </p:nvSpPr>
        <p:spPr/>
        <p:txBody>
          <a:bodyPr/>
          <a:lstStyle/>
          <a:p>
            <a:r>
              <a:rPr lang="en-GB"/>
              <a:t>Storyboard examples</a:t>
            </a:r>
          </a:p>
        </p:txBody>
      </p:sp>
      <p:sp>
        <p:nvSpPr>
          <p:cNvPr id="5" name="AutoShape 2">
            <a:extLst>
              <a:ext uri="{FF2B5EF4-FFF2-40B4-BE49-F238E27FC236}">
                <a16:creationId xmlns:a16="http://schemas.microsoft.com/office/drawing/2014/main" id="{ED08BBDD-86B7-87DD-791A-2DDD7E348171}"/>
              </a:ext>
            </a:extLst>
          </p:cNvPr>
          <p:cNvSpPr>
            <a:spLocks noChangeAspect="1" noChangeArrowheads="1"/>
          </p:cNvSpPr>
          <p:nvPr/>
        </p:nvSpPr>
        <p:spPr bwMode="auto">
          <a:xfrm>
            <a:off x="5943599" y="3276599"/>
            <a:ext cx="4321629" cy="43216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descr="A page of a storyboard&#10;&#10;Description automatically generated">
            <a:extLst>
              <a:ext uri="{FF2B5EF4-FFF2-40B4-BE49-F238E27FC236}">
                <a16:creationId xmlns:a16="http://schemas.microsoft.com/office/drawing/2014/main" id="{0C62B96E-55DA-11D4-2F99-577E99A226F5}"/>
              </a:ext>
            </a:extLst>
          </p:cNvPr>
          <p:cNvPicPr>
            <a:picLocks noChangeAspect="1"/>
          </p:cNvPicPr>
          <p:nvPr/>
        </p:nvPicPr>
        <p:blipFill rotWithShape="1">
          <a:blip r:embed="rId2"/>
          <a:srcRect l="5912" t="3241" r="6424" b="7638"/>
          <a:stretch/>
        </p:blipFill>
        <p:spPr>
          <a:xfrm>
            <a:off x="2007726" y="1299410"/>
            <a:ext cx="7871746" cy="4846019"/>
          </a:xfrm>
          <a:prstGeom prst="rect">
            <a:avLst/>
          </a:prstGeom>
        </p:spPr>
      </p:pic>
    </p:spTree>
    <p:extLst>
      <p:ext uri="{BB962C8B-B14F-4D97-AF65-F5344CB8AC3E}">
        <p14:creationId xmlns:p14="http://schemas.microsoft.com/office/powerpoint/2010/main" val="3611874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A5C40-9BEC-AD0B-A58D-17B4A33EDA80}"/>
              </a:ext>
            </a:extLst>
          </p:cNvPr>
          <p:cNvSpPr>
            <a:spLocks noGrp="1"/>
          </p:cNvSpPr>
          <p:nvPr>
            <p:ph type="sldNum" sz="quarter" idx="19"/>
          </p:nvPr>
        </p:nvSpPr>
        <p:spPr/>
        <p:txBody>
          <a:bodyPr/>
          <a:lstStyle/>
          <a:p>
            <a:fld id="{043C2FB7-9533-4568-9B8F-F5133F6949BD}" type="slidenum">
              <a:rPr lang="en-GB" smtClean="0"/>
              <a:pPr/>
              <a:t>5</a:t>
            </a:fld>
            <a:endParaRPr lang="en-GB"/>
          </a:p>
        </p:txBody>
      </p:sp>
      <p:sp>
        <p:nvSpPr>
          <p:cNvPr id="3" name="Text Placeholder 2">
            <a:extLst>
              <a:ext uri="{FF2B5EF4-FFF2-40B4-BE49-F238E27FC236}">
                <a16:creationId xmlns:a16="http://schemas.microsoft.com/office/drawing/2014/main" id="{991B7BD1-B18E-58AD-1AB5-5ACB3B6433E0}"/>
              </a:ext>
            </a:extLst>
          </p:cNvPr>
          <p:cNvSpPr>
            <a:spLocks noGrp="1"/>
          </p:cNvSpPr>
          <p:nvPr>
            <p:ph type="body" sz="quarter" idx="27"/>
          </p:nvPr>
        </p:nvSpPr>
        <p:spPr/>
        <p:txBody>
          <a:bodyPr/>
          <a:lstStyle/>
          <a:p>
            <a:endParaRPr lang="en-GB"/>
          </a:p>
        </p:txBody>
      </p:sp>
      <p:sp>
        <p:nvSpPr>
          <p:cNvPr id="4" name="Title 3">
            <a:extLst>
              <a:ext uri="{FF2B5EF4-FFF2-40B4-BE49-F238E27FC236}">
                <a16:creationId xmlns:a16="http://schemas.microsoft.com/office/drawing/2014/main" id="{ECE7DB78-3F94-EABE-4EFF-FF7763936B10}"/>
              </a:ext>
            </a:extLst>
          </p:cNvPr>
          <p:cNvSpPr>
            <a:spLocks noGrp="1"/>
          </p:cNvSpPr>
          <p:nvPr>
            <p:ph type="title"/>
          </p:nvPr>
        </p:nvSpPr>
        <p:spPr/>
        <p:txBody>
          <a:bodyPr/>
          <a:lstStyle/>
          <a:p>
            <a:r>
              <a:rPr lang="en-GB"/>
              <a:t>Storyboard examples</a:t>
            </a:r>
          </a:p>
        </p:txBody>
      </p:sp>
      <p:sp>
        <p:nvSpPr>
          <p:cNvPr id="5" name="AutoShape 2">
            <a:extLst>
              <a:ext uri="{FF2B5EF4-FFF2-40B4-BE49-F238E27FC236}">
                <a16:creationId xmlns:a16="http://schemas.microsoft.com/office/drawing/2014/main" id="{ED08BBDD-86B7-87DD-791A-2DDD7E348171}"/>
              </a:ext>
            </a:extLst>
          </p:cNvPr>
          <p:cNvSpPr>
            <a:spLocks noChangeAspect="1" noChangeArrowheads="1"/>
          </p:cNvSpPr>
          <p:nvPr/>
        </p:nvSpPr>
        <p:spPr bwMode="auto">
          <a:xfrm>
            <a:off x="5943599" y="3276599"/>
            <a:ext cx="4321629" cy="43216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descr="A group of handwritten notes&#10;&#10;Description automatically generated with medium confidence">
            <a:extLst>
              <a:ext uri="{FF2B5EF4-FFF2-40B4-BE49-F238E27FC236}">
                <a16:creationId xmlns:a16="http://schemas.microsoft.com/office/drawing/2014/main" id="{520BF8B5-B4DD-D6D6-3D54-EC7F2ED8A5D8}"/>
              </a:ext>
            </a:extLst>
          </p:cNvPr>
          <p:cNvPicPr>
            <a:picLocks noChangeAspect="1"/>
          </p:cNvPicPr>
          <p:nvPr/>
        </p:nvPicPr>
        <p:blipFill>
          <a:blip r:embed="rId2"/>
          <a:stretch>
            <a:fillRect/>
          </a:stretch>
        </p:blipFill>
        <p:spPr>
          <a:xfrm>
            <a:off x="2685449" y="1193533"/>
            <a:ext cx="6552390" cy="5063211"/>
          </a:xfrm>
          <a:prstGeom prst="rect">
            <a:avLst/>
          </a:prstGeom>
        </p:spPr>
      </p:pic>
    </p:spTree>
    <p:extLst>
      <p:ext uri="{BB962C8B-B14F-4D97-AF65-F5344CB8AC3E}">
        <p14:creationId xmlns:p14="http://schemas.microsoft.com/office/powerpoint/2010/main" val="1542769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A5C40-9BEC-AD0B-A58D-17B4A33EDA80}"/>
              </a:ext>
            </a:extLst>
          </p:cNvPr>
          <p:cNvSpPr>
            <a:spLocks noGrp="1"/>
          </p:cNvSpPr>
          <p:nvPr>
            <p:ph type="sldNum" sz="quarter" idx="19"/>
          </p:nvPr>
        </p:nvSpPr>
        <p:spPr/>
        <p:txBody>
          <a:bodyPr/>
          <a:lstStyle/>
          <a:p>
            <a:fld id="{043C2FB7-9533-4568-9B8F-F5133F6949BD}" type="slidenum">
              <a:rPr lang="en-GB" smtClean="0"/>
              <a:pPr/>
              <a:t>6</a:t>
            </a:fld>
            <a:endParaRPr lang="en-GB"/>
          </a:p>
        </p:txBody>
      </p:sp>
      <p:sp>
        <p:nvSpPr>
          <p:cNvPr id="3" name="Text Placeholder 2">
            <a:extLst>
              <a:ext uri="{FF2B5EF4-FFF2-40B4-BE49-F238E27FC236}">
                <a16:creationId xmlns:a16="http://schemas.microsoft.com/office/drawing/2014/main" id="{991B7BD1-B18E-58AD-1AB5-5ACB3B6433E0}"/>
              </a:ext>
            </a:extLst>
          </p:cNvPr>
          <p:cNvSpPr>
            <a:spLocks noGrp="1"/>
          </p:cNvSpPr>
          <p:nvPr>
            <p:ph type="body" sz="quarter" idx="27"/>
          </p:nvPr>
        </p:nvSpPr>
        <p:spPr/>
        <p:txBody>
          <a:bodyPr/>
          <a:lstStyle/>
          <a:p>
            <a:endParaRPr lang="en-GB"/>
          </a:p>
        </p:txBody>
      </p:sp>
      <p:sp>
        <p:nvSpPr>
          <p:cNvPr id="4" name="Title 3">
            <a:extLst>
              <a:ext uri="{FF2B5EF4-FFF2-40B4-BE49-F238E27FC236}">
                <a16:creationId xmlns:a16="http://schemas.microsoft.com/office/drawing/2014/main" id="{ECE7DB78-3F94-EABE-4EFF-FF7763936B10}"/>
              </a:ext>
            </a:extLst>
          </p:cNvPr>
          <p:cNvSpPr>
            <a:spLocks noGrp="1"/>
          </p:cNvSpPr>
          <p:nvPr>
            <p:ph type="title"/>
          </p:nvPr>
        </p:nvSpPr>
        <p:spPr/>
        <p:txBody>
          <a:bodyPr/>
          <a:lstStyle/>
          <a:p>
            <a:r>
              <a:rPr lang="en-GB"/>
              <a:t>Agenda</a:t>
            </a:r>
          </a:p>
        </p:txBody>
      </p:sp>
      <p:sp>
        <p:nvSpPr>
          <p:cNvPr id="6" name="Content Placeholder 5">
            <a:extLst>
              <a:ext uri="{FF2B5EF4-FFF2-40B4-BE49-F238E27FC236}">
                <a16:creationId xmlns:a16="http://schemas.microsoft.com/office/drawing/2014/main" id="{CAFBAED0-AE52-F750-60F4-940012216790}"/>
              </a:ext>
            </a:extLst>
          </p:cNvPr>
          <p:cNvSpPr txBox="1">
            <a:spLocks/>
          </p:cNvSpPr>
          <p:nvPr/>
        </p:nvSpPr>
        <p:spPr>
          <a:xfrm>
            <a:off x="804863" y="2401378"/>
            <a:ext cx="9971994" cy="2055244"/>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a:lstStyle>
          <a:p>
            <a:pPr marL="285750" indent="-285750">
              <a:buFont typeface="Arial" panose="020B0604020202020204" pitchFamily="34" charset="0"/>
              <a:buChar char="•"/>
            </a:pPr>
            <a:r>
              <a:rPr lang="en-GB">
                <a:solidFill>
                  <a:schemeClr val="tx1"/>
                </a:solidFill>
              </a:rPr>
              <a:t>2:00pm – 2:10pm - </a:t>
            </a:r>
            <a:r>
              <a:rPr lang="en-GB" b="0">
                <a:solidFill>
                  <a:schemeClr val="tx1"/>
                </a:solidFill>
              </a:rPr>
              <a:t>Presentation</a:t>
            </a:r>
          </a:p>
          <a:p>
            <a:pPr marL="285750" indent="-285750">
              <a:buFont typeface="Arial" panose="020B0604020202020204" pitchFamily="34" charset="0"/>
              <a:buChar char="•"/>
            </a:pPr>
            <a:r>
              <a:rPr lang="en-GB">
                <a:solidFill>
                  <a:schemeClr val="tx1"/>
                </a:solidFill>
              </a:rPr>
              <a:t>2:10pm – 2:50pm </a:t>
            </a:r>
            <a:r>
              <a:rPr lang="en-GB" b="0">
                <a:solidFill>
                  <a:schemeClr val="tx1"/>
                </a:solidFill>
              </a:rPr>
              <a:t>- Storyboarding </a:t>
            </a:r>
          </a:p>
          <a:p>
            <a:pPr marL="285750" indent="-285750">
              <a:buFont typeface="Arial" panose="020B0604020202020204" pitchFamily="34" charset="0"/>
              <a:buChar char="•"/>
            </a:pPr>
            <a:r>
              <a:rPr lang="en-GB">
                <a:solidFill>
                  <a:schemeClr val="tx1"/>
                </a:solidFill>
              </a:rPr>
              <a:t>2:50pm – 2:55pm </a:t>
            </a:r>
            <a:r>
              <a:rPr lang="en-GB" b="0">
                <a:solidFill>
                  <a:schemeClr val="tx1"/>
                </a:solidFill>
              </a:rPr>
              <a:t>- Take a photo of your storyboard and </a:t>
            </a:r>
            <a:r>
              <a:rPr lang="en-GB" b="0">
                <a:solidFill>
                  <a:schemeClr val="tx1"/>
                </a:solidFill>
                <a:latin typeface="+mj-lt"/>
              </a:rPr>
              <a:t>send it on the meeting chat.</a:t>
            </a:r>
            <a:endParaRPr lang="en-GB" b="0">
              <a:solidFill>
                <a:schemeClr val="tx1"/>
              </a:solidFill>
            </a:endParaRPr>
          </a:p>
          <a:p>
            <a:pPr marL="285750" indent="-285750">
              <a:buFont typeface="Arial" panose="020B0604020202020204" pitchFamily="34" charset="0"/>
              <a:buChar char="•"/>
            </a:pPr>
            <a:r>
              <a:rPr lang="en-GB">
                <a:solidFill>
                  <a:schemeClr val="tx1"/>
                </a:solidFill>
              </a:rPr>
              <a:t>2:55pm – 3:30pm</a:t>
            </a:r>
            <a:r>
              <a:rPr lang="en-GB" b="0">
                <a:solidFill>
                  <a:schemeClr val="tx1"/>
                </a:solidFill>
              </a:rPr>
              <a:t> - Each group to present their storyboards</a:t>
            </a:r>
          </a:p>
          <a:p>
            <a:pPr marL="285750" indent="-285750">
              <a:buFont typeface="Arial" panose="020B0604020202020204" pitchFamily="34" charset="0"/>
              <a:buChar char="•"/>
            </a:pPr>
            <a:endParaRPr lang="en-GB">
              <a:solidFill>
                <a:schemeClr val="tx1"/>
              </a:solidFill>
            </a:endParaRPr>
          </a:p>
          <a:p>
            <a:endParaRPr lang="en-GB">
              <a:solidFill>
                <a:schemeClr val="tx1"/>
              </a:solidFill>
            </a:endParaRPr>
          </a:p>
        </p:txBody>
      </p:sp>
    </p:spTree>
    <p:extLst>
      <p:ext uri="{BB962C8B-B14F-4D97-AF65-F5344CB8AC3E}">
        <p14:creationId xmlns:p14="http://schemas.microsoft.com/office/powerpoint/2010/main" val="1274433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3A426B-0B47-5C28-5C84-88678A40F7C7}"/>
              </a:ext>
            </a:extLst>
          </p:cNvPr>
          <p:cNvSpPr>
            <a:spLocks noGrp="1"/>
          </p:cNvSpPr>
          <p:nvPr>
            <p:ph type="sldNum" sz="quarter" idx="19"/>
          </p:nvPr>
        </p:nvSpPr>
        <p:spPr/>
        <p:txBody>
          <a:bodyPr/>
          <a:lstStyle/>
          <a:p>
            <a:fld id="{043C2FB7-9533-4568-9B8F-F5133F6949BD}" type="slidenum">
              <a:rPr lang="en-GB" smtClean="0"/>
              <a:pPr/>
              <a:t>7</a:t>
            </a:fld>
            <a:endParaRPr lang="en-GB"/>
          </a:p>
        </p:txBody>
      </p:sp>
      <p:sp>
        <p:nvSpPr>
          <p:cNvPr id="3" name="Text Placeholder 2">
            <a:extLst>
              <a:ext uri="{FF2B5EF4-FFF2-40B4-BE49-F238E27FC236}">
                <a16:creationId xmlns:a16="http://schemas.microsoft.com/office/drawing/2014/main" id="{68EF744D-8DF9-4832-9815-886984DAC9BC}"/>
              </a:ext>
            </a:extLst>
          </p:cNvPr>
          <p:cNvSpPr>
            <a:spLocks noGrp="1"/>
          </p:cNvSpPr>
          <p:nvPr>
            <p:ph type="body" sz="quarter" idx="27"/>
          </p:nvPr>
        </p:nvSpPr>
        <p:spPr/>
        <p:txBody>
          <a:bodyPr/>
          <a:lstStyle/>
          <a:p>
            <a:endParaRPr lang="en-GB"/>
          </a:p>
        </p:txBody>
      </p:sp>
      <p:sp>
        <p:nvSpPr>
          <p:cNvPr id="4" name="Title 3">
            <a:extLst>
              <a:ext uri="{FF2B5EF4-FFF2-40B4-BE49-F238E27FC236}">
                <a16:creationId xmlns:a16="http://schemas.microsoft.com/office/drawing/2014/main" id="{A6663A36-B8C8-B566-AD47-F0EE455309BB}"/>
              </a:ext>
            </a:extLst>
          </p:cNvPr>
          <p:cNvSpPr>
            <a:spLocks noGrp="1"/>
          </p:cNvSpPr>
          <p:nvPr>
            <p:ph type="title"/>
          </p:nvPr>
        </p:nvSpPr>
        <p:spPr/>
        <p:txBody>
          <a:bodyPr/>
          <a:lstStyle/>
          <a:p>
            <a:r>
              <a:rPr lang="en-GB"/>
              <a:t>Idea 1</a:t>
            </a:r>
          </a:p>
        </p:txBody>
      </p:sp>
      <p:sp>
        <p:nvSpPr>
          <p:cNvPr id="7" name="Content Placeholder 5">
            <a:extLst>
              <a:ext uri="{FF2B5EF4-FFF2-40B4-BE49-F238E27FC236}">
                <a16:creationId xmlns:a16="http://schemas.microsoft.com/office/drawing/2014/main" id="{38D4B49F-D861-117B-7F72-F5FA75E4AF1F}"/>
              </a:ext>
            </a:extLst>
          </p:cNvPr>
          <p:cNvSpPr txBox="1">
            <a:spLocks/>
          </p:cNvSpPr>
          <p:nvPr/>
        </p:nvSpPr>
        <p:spPr>
          <a:xfrm>
            <a:off x="854189" y="2131391"/>
            <a:ext cx="10483623" cy="2587525"/>
          </a:xfrm>
          <a:prstGeom prst="rect">
            <a:avLst/>
          </a:prstGeom>
        </p:spPr>
        <p:txBody>
          <a:bodyPr lIns="91440" tIns="45720" rIns="91440" bIns="45720" anchor="t"/>
          <a:lst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a:lstStyle>
          <a:p>
            <a:r>
              <a:rPr lang="en-GB" i="0">
                <a:solidFill>
                  <a:schemeClr val="tx1"/>
                </a:solidFill>
                <a:effectLst/>
                <a:latin typeface="+mj-lt"/>
              </a:rPr>
              <a:t>A feature that allows users to enter any question or search terms, e.g. ‘Person X murdered person Y yesterday at 2 o’clock in Town A’ and the relevant results </a:t>
            </a:r>
            <a:r>
              <a:rPr lang="en-GB">
                <a:solidFill>
                  <a:schemeClr val="tx1"/>
                </a:solidFill>
                <a:latin typeface="+mj-lt"/>
              </a:rPr>
              <a:t>are returned from</a:t>
            </a:r>
            <a:r>
              <a:rPr lang="en-GB" i="0">
                <a:solidFill>
                  <a:schemeClr val="tx1"/>
                </a:solidFill>
                <a:effectLst/>
                <a:latin typeface="+mj-lt"/>
              </a:rPr>
              <a:t> news articles and social media posts. It will also suggest content based on the user</a:t>
            </a:r>
            <a:r>
              <a:rPr lang="en-GB">
                <a:solidFill>
                  <a:schemeClr val="tx1"/>
                </a:solidFill>
                <a:latin typeface="+mj-lt"/>
              </a:rPr>
              <a:t>’s previous searches and interests. </a:t>
            </a:r>
            <a:endParaRPr lang="en-GB" i="0">
              <a:solidFill>
                <a:schemeClr val="tx1"/>
              </a:solidFill>
              <a:effectLst/>
              <a:latin typeface="+mj-lt"/>
            </a:endParaRPr>
          </a:p>
          <a:p>
            <a:pPr algn="l"/>
            <a:endParaRPr lang="en-GB" b="0" i="0">
              <a:solidFill>
                <a:schemeClr val="tx1"/>
              </a:solidFill>
              <a:effectLst/>
              <a:latin typeface="-apple-system"/>
            </a:endParaRPr>
          </a:p>
          <a:p>
            <a:pPr marL="285750" indent="-285750">
              <a:buFont typeface="Arial" panose="020B0604020202020204" pitchFamily="34" charset="0"/>
              <a:buChar char="•"/>
            </a:pPr>
            <a:r>
              <a:rPr lang="en-GB" b="0">
                <a:solidFill>
                  <a:schemeClr val="tx1"/>
                </a:solidFill>
              </a:rPr>
              <a:t>Team 1: Adam, Colin, Tahira, JT, Sundus </a:t>
            </a:r>
            <a:r>
              <a:rPr lang="en-GB" sz="1800" b="0">
                <a:solidFill>
                  <a:schemeClr val="tx1"/>
                </a:solidFill>
              </a:rPr>
              <a:t>(standup area near kitchen)</a:t>
            </a:r>
            <a:endParaRPr lang="en-GB" sz="1800" b="0">
              <a:solidFill>
                <a:schemeClr val="tx1"/>
              </a:solidFill>
              <a:cs typeface="Arial"/>
            </a:endParaRPr>
          </a:p>
          <a:p>
            <a:pPr marL="285750" indent="-285750">
              <a:buFont typeface="Arial" panose="020B0604020202020204" pitchFamily="34" charset="0"/>
              <a:buChar char="•"/>
            </a:pPr>
            <a:r>
              <a:rPr lang="en-GB" sz="1800" b="0">
                <a:solidFill>
                  <a:schemeClr val="tx1"/>
                </a:solidFill>
              </a:rPr>
              <a:t>Team 2: Asiyah, Phil, Josh, Vijaya (standup area)</a:t>
            </a:r>
            <a:endParaRPr lang="en-GB">
              <a:solidFill>
                <a:schemeClr val="tx1"/>
              </a:solidFill>
            </a:endParaRPr>
          </a:p>
          <a:p>
            <a:endParaRPr lang="en-GB" b="0">
              <a:solidFill>
                <a:schemeClr val="tx1"/>
              </a:solidFill>
            </a:endParaRPr>
          </a:p>
          <a:p>
            <a:pPr marL="285750" indent="-285750">
              <a:buFont typeface="Arial" panose="020B0604020202020204" pitchFamily="34" charset="0"/>
              <a:buChar char="•"/>
            </a:pPr>
            <a:endParaRPr lang="en-GB">
              <a:solidFill>
                <a:schemeClr val="tx1"/>
              </a:solidFill>
            </a:endParaRPr>
          </a:p>
          <a:p>
            <a:endParaRPr lang="en-GB">
              <a:solidFill>
                <a:schemeClr val="tx1"/>
              </a:solidFill>
            </a:endParaRPr>
          </a:p>
        </p:txBody>
      </p:sp>
    </p:spTree>
    <p:extLst>
      <p:ext uri="{BB962C8B-B14F-4D97-AF65-F5344CB8AC3E}">
        <p14:creationId xmlns:p14="http://schemas.microsoft.com/office/powerpoint/2010/main" val="989943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3A426B-0B47-5C28-5C84-88678A40F7C7}"/>
              </a:ext>
            </a:extLst>
          </p:cNvPr>
          <p:cNvSpPr>
            <a:spLocks noGrp="1"/>
          </p:cNvSpPr>
          <p:nvPr>
            <p:ph type="sldNum" sz="quarter" idx="19"/>
          </p:nvPr>
        </p:nvSpPr>
        <p:spPr/>
        <p:txBody>
          <a:bodyPr/>
          <a:lstStyle/>
          <a:p>
            <a:fld id="{043C2FB7-9533-4568-9B8F-F5133F6949BD}" type="slidenum">
              <a:rPr lang="en-GB" smtClean="0"/>
              <a:pPr/>
              <a:t>8</a:t>
            </a:fld>
            <a:endParaRPr lang="en-GB"/>
          </a:p>
        </p:txBody>
      </p:sp>
      <p:sp>
        <p:nvSpPr>
          <p:cNvPr id="3" name="Text Placeholder 2">
            <a:extLst>
              <a:ext uri="{FF2B5EF4-FFF2-40B4-BE49-F238E27FC236}">
                <a16:creationId xmlns:a16="http://schemas.microsoft.com/office/drawing/2014/main" id="{68EF744D-8DF9-4832-9815-886984DAC9BC}"/>
              </a:ext>
            </a:extLst>
          </p:cNvPr>
          <p:cNvSpPr>
            <a:spLocks noGrp="1"/>
          </p:cNvSpPr>
          <p:nvPr>
            <p:ph type="body" sz="quarter" idx="27"/>
          </p:nvPr>
        </p:nvSpPr>
        <p:spPr/>
        <p:txBody>
          <a:bodyPr/>
          <a:lstStyle/>
          <a:p>
            <a:endParaRPr lang="en-GB"/>
          </a:p>
        </p:txBody>
      </p:sp>
      <p:sp>
        <p:nvSpPr>
          <p:cNvPr id="4" name="Title 3">
            <a:extLst>
              <a:ext uri="{FF2B5EF4-FFF2-40B4-BE49-F238E27FC236}">
                <a16:creationId xmlns:a16="http://schemas.microsoft.com/office/drawing/2014/main" id="{A6663A36-B8C8-B566-AD47-F0EE455309BB}"/>
              </a:ext>
            </a:extLst>
          </p:cNvPr>
          <p:cNvSpPr>
            <a:spLocks noGrp="1"/>
          </p:cNvSpPr>
          <p:nvPr>
            <p:ph type="title"/>
          </p:nvPr>
        </p:nvSpPr>
        <p:spPr/>
        <p:txBody>
          <a:bodyPr/>
          <a:lstStyle/>
          <a:p>
            <a:r>
              <a:rPr lang="en-GB"/>
              <a:t>Idea 2</a:t>
            </a:r>
          </a:p>
        </p:txBody>
      </p:sp>
      <p:sp>
        <p:nvSpPr>
          <p:cNvPr id="7" name="Content Placeholder 5">
            <a:extLst>
              <a:ext uri="{FF2B5EF4-FFF2-40B4-BE49-F238E27FC236}">
                <a16:creationId xmlns:a16="http://schemas.microsoft.com/office/drawing/2014/main" id="{38D4B49F-D861-117B-7F72-F5FA75E4AF1F}"/>
              </a:ext>
            </a:extLst>
          </p:cNvPr>
          <p:cNvSpPr txBox="1">
            <a:spLocks/>
          </p:cNvSpPr>
          <p:nvPr/>
        </p:nvSpPr>
        <p:spPr>
          <a:xfrm>
            <a:off x="854189" y="2330174"/>
            <a:ext cx="10483623" cy="2190926"/>
          </a:xfrm>
          <a:prstGeom prst="rect">
            <a:avLst/>
          </a:prstGeom>
        </p:spPr>
        <p:txBody>
          <a:bodyPr lIns="91440" tIns="45720" rIns="91440" bIns="45720" anchor="t"/>
          <a:lst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a:lstStyle>
          <a:p>
            <a:r>
              <a:rPr lang="en-GB">
                <a:solidFill>
                  <a:schemeClr val="tx1"/>
                </a:solidFill>
                <a:latin typeface="+mj-lt"/>
              </a:rPr>
              <a:t>A feature that alerts users when there’s a spike in the usage of specific terms such as ‘protests’, ‘stabbing’, ‘gun’ or ‘racist comments’ in a particular area or location. </a:t>
            </a:r>
          </a:p>
          <a:p>
            <a:endParaRPr lang="en-GB"/>
          </a:p>
          <a:p>
            <a:pPr marL="285750" indent="-285750">
              <a:buFont typeface="Arial" panose="020B0604020202020204" pitchFamily="34" charset="0"/>
              <a:buChar char="•"/>
            </a:pPr>
            <a:r>
              <a:rPr lang="en-GB" b="0">
                <a:solidFill>
                  <a:schemeClr val="tx1"/>
                </a:solidFill>
              </a:rPr>
              <a:t>Team 3: Tom, Gladys, Aarthi, Mike, Charanpreet (seating area next to Tom’s desk)</a:t>
            </a:r>
            <a:endParaRPr lang="en-GB" b="0">
              <a:solidFill>
                <a:schemeClr val="tx1"/>
              </a:solidFill>
              <a:cs typeface="Arial"/>
            </a:endParaRPr>
          </a:p>
          <a:p>
            <a:pPr marL="285750" indent="-285750">
              <a:buFont typeface="Arial" panose="020B0604020202020204" pitchFamily="34" charset="0"/>
              <a:buChar char="•"/>
            </a:pPr>
            <a:r>
              <a:rPr lang="en-GB" sz="1800" b="0">
                <a:solidFill>
                  <a:schemeClr val="tx1"/>
                </a:solidFill>
              </a:rPr>
              <a:t>Team 4: Charles, Neil, Victoria, Lewis (</a:t>
            </a:r>
            <a:r>
              <a:rPr lang="en-GB" b="0">
                <a:solidFill>
                  <a:schemeClr val="tx1"/>
                </a:solidFill>
              </a:rPr>
              <a:t>d</a:t>
            </a:r>
            <a:r>
              <a:rPr lang="en-GB" sz="1800" b="0">
                <a:solidFill>
                  <a:schemeClr val="tx1"/>
                </a:solidFill>
              </a:rPr>
              <a:t>esk’s close to JT’s room)</a:t>
            </a:r>
            <a:endParaRPr lang="en-GB">
              <a:solidFill>
                <a:schemeClr val="tx1"/>
              </a:solidFill>
            </a:endParaRPr>
          </a:p>
          <a:p>
            <a:endParaRPr lang="en-GB">
              <a:solidFill>
                <a:schemeClr val="tx1"/>
              </a:solidFill>
            </a:endParaRPr>
          </a:p>
        </p:txBody>
      </p:sp>
    </p:spTree>
    <p:extLst>
      <p:ext uri="{BB962C8B-B14F-4D97-AF65-F5344CB8AC3E}">
        <p14:creationId xmlns:p14="http://schemas.microsoft.com/office/powerpoint/2010/main" val="1346490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3E173B-C6D7-4380-8D42-6B314CA5613C}"/>
              </a:ext>
            </a:extLst>
          </p:cNvPr>
          <p:cNvSpPr>
            <a:spLocks noGrp="1"/>
          </p:cNvSpPr>
          <p:nvPr>
            <p:ph type="ctrTitle"/>
          </p:nvPr>
        </p:nvSpPr>
        <p:spPr/>
        <p:txBody>
          <a:bodyPr/>
          <a:lstStyle/>
          <a:p>
            <a:r>
              <a:rPr lang="en-GB"/>
              <a:t>Thank you</a:t>
            </a:r>
          </a:p>
        </p:txBody>
      </p:sp>
    </p:spTree>
    <p:extLst>
      <p:ext uri="{BB962C8B-B14F-4D97-AF65-F5344CB8AC3E}">
        <p14:creationId xmlns:p14="http://schemas.microsoft.com/office/powerpoint/2010/main" val="106364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apita August 2019">
  <a:themeElements>
    <a:clrScheme name="Capita main">
      <a:dk1>
        <a:sysClr val="windowText" lastClr="000000"/>
      </a:dk1>
      <a:lt1>
        <a:sysClr val="window" lastClr="FFFFFF"/>
      </a:lt1>
      <a:dk2>
        <a:srgbClr val="02083C"/>
      </a:dk2>
      <a:lt2>
        <a:srgbClr val="00FFFF"/>
      </a:lt2>
      <a:accent1>
        <a:srgbClr val="02083C"/>
      </a:accent1>
      <a:accent2>
        <a:srgbClr val="00FFFF"/>
      </a:accent2>
      <a:accent3>
        <a:srgbClr val="C5D201"/>
      </a:accent3>
      <a:accent4>
        <a:srgbClr val="9B62C3"/>
      </a:accent4>
      <a:accent5>
        <a:srgbClr val="FFB11D"/>
      </a:accent5>
      <a:accent6>
        <a:srgbClr val="FF5051"/>
      </a:accent6>
      <a:hlink>
        <a:srgbClr val="02083C"/>
      </a:hlink>
      <a:folHlink>
        <a:srgbClr val="00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600" dirty="0"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3885BB6F85D54ABC32660F8B7DB636" ma:contentTypeVersion="18" ma:contentTypeDescription="Create a new document." ma:contentTypeScope="" ma:versionID="073b3a9befd51e5beba55de238c3ff6d">
  <xsd:schema xmlns:xsd="http://www.w3.org/2001/XMLSchema" xmlns:xs="http://www.w3.org/2001/XMLSchema" xmlns:p="http://schemas.microsoft.com/office/2006/metadata/properties" xmlns:ns2="644f5bce-99de-4a25-8665-0cacfe62ca93" xmlns:ns3="c1ba85a8-16ad-4d5f-9b7a-066463dcc7ac" targetNamespace="http://schemas.microsoft.com/office/2006/metadata/properties" ma:root="true" ma:fieldsID="518a49da3c41b1f5e4f5b47535c68499" ns2:_="" ns3:_="">
    <xsd:import namespace="644f5bce-99de-4a25-8665-0cacfe62ca93"/>
    <xsd:import namespace="c1ba85a8-16ad-4d5f-9b7a-066463dcc7a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4f5bce-99de-4a25-8665-0cacfe62ca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f242fb91-79a5-4b93-8a08-4d9fe80d6a6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1ba85a8-16ad-4d5f-9b7a-066463dcc7a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dd4239a-1d11-478d-a677-ae99be9aa917}" ma:internalName="TaxCatchAll" ma:showField="CatchAllData" ma:web="c1ba85a8-16ad-4d5f-9b7a-066463dcc7a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644f5bce-99de-4a25-8665-0cacfe62ca93">
      <Terms xmlns="http://schemas.microsoft.com/office/infopath/2007/PartnerControls"/>
    </lcf76f155ced4ddcb4097134ff3c332f>
    <TaxCatchAll xmlns="c1ba85a8-16ad-4d5f-9b7a-066463dcc7a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C1F131-5B0D-4DDC-879D-2518FDD92D11}">
  <ds:schemaRefs>
    <ds:schemaRef ds:uri="644f5bce-99de-4a25-8665-0cacfe62ca93"/>
    <ds:schemaRef ds:uri="c1ba85a8-16ad-4d5f-9b7a-066463dcc7a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0D7C119-B358-414A-A074-50DD948E0A47}">
  <ds:schemaRefs>
    <ds:schemaRef ds:uri="http://schemas.microsoft.com/office/2006/documentManagement/types"/>
    <ds:schemaRef ds:uri="http://schemas.microsoft.com/office/2006/metadata/properties"/>
    <ds:schemaRef ds:uri="http://purl.org/dc/dcmitype/"/>
    <ds:schemaRef ds:uri="644f5bce-99de-4a25-8665-0cacfe62ca93"/>
    <ds:schemaRef ds:uri="http://purl.org/dc/elements/1.1/"/>
    <ds:schemaRef ds:uri="http://www.w3.org/XML/1998/namespace"/>
    <ds:schemaRef ds:uri="http://purl.org/dc/terms/"/>
    <ds:schemaRef ds:uri="http://schemas.microsoft.com/office/infopath/2007/PartnerControls"/>
    <ds:schemaRef ds:uri="http://schemas.openxmlformats.org/package/2006/metadata/core-properties"/>
    <ds:schemaRef ds:uri="c1ba85a8-16ad-4d5f-9b7a-066463dcc7ac"/>
  </ds:schemaRefs>
</ds:datastoreItem>
</file>

<file path=customXml/itemProps3.xml><?xml version="1.0" encoding="utf-8"?>
<ds:datastoreItem xmlns:ds="http://schemas.openxmlformats.org/officeDocument/2006/customXml" ds:itemID="{995ED513-D4CC-4902-994B-61B3B62634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369</Words>
  <Application>Microsoft Office PowerPoint</Application>
  <PresentationFormat>Widescreen</PresentationFormat>
  <Paragraphs>42</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-apple-system</vt:lpstr>
      <vt:lpstr>Arial</vt:lpstr>
      <vt:lpstr>Arial Regular</vt:lpstr>
      <vt:lpstr>Calibri</vt:lpstr>
      <vt:lpstr>Segoe UI</vt:lpstr>
      <vt:lpstr>Capita August 2019</vt:lpstr>
      <vt:lpstr>Storyboarding Workshop</vt:lpstr>
      <vt:lpstr>PowerPoint Presentation</vt:lpstr>
      <vt:lpstr>Storyboarding</vt:lpstr>
      <vt:lpstr>Storyboard examples</vt:lpstr>
      <vt:lpstr>Storyboard examples</vt:lpstr>
      <vt:lpstr>Agenda</vt:lpstr>
      <vt:lpstr>Idea 1</vt:lpstr>
      <vt:lpstr>Idea 2</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Tony Batt</dc:creator>
  <cp:lastModifiedBy>Ouana, Gladys (Capita Public Service)</cp:lastModifiedBy>
  <cp:revision>2</cp:revision>
  <dcterms:created xsi:type="dcterms:W3CDTF">2019-08-09T09:59:03Z</dcterms:created>
  <dcterms:modified xsi:type="dcterms:W3CDTF">2025-01-07T14:52:09Z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0x010100383885BB6F85D54ABC32660F8B7DB636</vt:lpwstr>
  </property>
  <property fmtid="{D5CDD505-2E9C-101B-9397-08002B2CF9AE}" pid="3" name="MediaServiceImageTags">
    <vt:lpwstr/>
  </property>
</Properties>
</file>